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73" r:id="rId3"/>
    <p:sldId id="257" r:id="rId4"/>
    <p:sldId id="258" r:id="rId5"/>
    <p:sldId id="292" r:id="rId6"/>
    <p:sldId id="298" r:id="rId7"/>
    <p:sldId id="297" r:id="rId8"/>
    <p:sldId id="293" r:id="rId9"/>
    <p:sldId id="294" r:id="rId10"/>
    <p:sldId id="291" r:id="rId11"/>
    <p:sldId id="295" r:id="rId12"/>
    <p:sldId id="275" r:id="rId13"/>
    <p:sldId id="276" r:id="rId14"/>
    <p:sldId id="279" r:id="rId15"/>
    <p:sldId id="277" r:id="rId16"/>
    <p:sldId id="280" r:id="rId17"/>
    <p:sldId id="287" r:id="rId18"/>
    <p:sldId id="282" r:id="rId19"/>
    <p:sldId id="283" r:id="rId20"/>
    <p:sldId id="284" r:id="rId21"/>
    <p:sldId id="286" r:id="rId22"/>
    <p:sldId id="302" r:id="rId23"/>
    <p:sldId id="299" r:id="rId24"/>
    <p:sldId id="285" r:id="rId25"/>
    <p:sldId id="296" r:id="rId26"/>
    <p:sldId id="303" r:id="rId27"/>
    <p:sldId id="288" r:id="rId28"/>
    <p:sldId id="300" r:id="rId29"/>
    <p:sldId id="289" r:id="rId30"/>
    <p:sldId id="290" r:id="rId31"/>
    <p:sldId id="301" r:id="rId32"/>
    <p:sldId id="269" r:id="rId33"/>
    <p:sldId id="259" r:id="rId34"/>
    <p:sldId id="260" r:id="rId35"/>
    <p:sldId id="261" r:id="rId36"/>
    <p:sldId id="262" r:id="rId37"/>
    <p:sldId id="263" r:id="rId38"/>
    <p:sldId id="264" r:id="rId39"/>
    <p:sldId id="265" r:id="rId40"/>
    <p:sldId id="266" r:id="rId41"/>
    <p:sldId id="267" r:id="rId42"/>
    <p:sldId id="268" r:id="rId43"/>
  </p:sldIdLst>
  <p:sldSz cx="18288000" cy="10287000"/>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Poppins" pitchFamily="2" charset="77"/>
      <p:regular r:id="rId50"/>
      <p:bold r:id="rId51"/>
      <p:italic r:id="rId52"/>
      <p:boldItalic r:id="rId53"/>
    </p:embeddedFont>
    <p:embeddedFont>
      <p:font typeface="Poppins Bold" pitchFamily="2" charset="77"/>
      <p:regular r:id="rId54"/>
      <p:bold r:id="rId55"/>
      <p:italic r:id="rId56"/>
      <p:boldItalic r:id="rId57"/>
    </p:embeddedFont>
    <p:embeddedFont>
      <p:font typeface="Poppins ExtraLight" pitchFamily="2" charset="77"/>
      <p:regular r:id="rId58"/>
      <p:italic r:id="rId59"/>
    </p:embeddedFont>
    <p:embeddedFont>
      <p:font typeface="Poppins Light" pitchFamily="2" charset="77"/>
      <p:regular r:id="rId60"/>
      <p:italic r:id="rId61"/>
    </p:embeddedFont>
    <p:embeddedFont>
      <p:font typeface="Poppins Medium" pitchFamily="2" charset="77"/>
      <p:regular r:id="rId62"/>
      <p: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F21C0-5B5D-4A4E-8834-B65EA6E41AA3}">
          <p14:sldIdLst>
            <p14:sldId id="256"/>
            <p14:sldId id="273"/>
            <p14:sldId id="257"/>
            <p14:sldId id="258"/>
            <p14:sldId id="292"/>
            <p14:sldId id="298"/>
            <p14:sldId id="297"/>
            <p14:sldId id="293"/>
            <p14:sldId id="294"/>
            <p14:sldId id="291"/>
            <p14:sldId id="295"/>
            <p14:sldId id="275"/>
            <p14:sldId id="276"/>
            <p14:sldId id="279"/>
            <p14:sldId id="277"/>
            <p14:sldId id="280"/>
            <p14:sldId id="287"/>
            <p14:sldId id="282"/>
            <p14:sldId id="283"/>
            <p14:sldId id="284"/>
            <p14:sldId id="286"/>
            <p14:sldId id="302"/>
            <p14:sldId id="299"/>
            <p14:sldId id="285"/>
            <p14:sldId id="296"/>
            <p14:sldId id="303"/>
            <p14:sldId id="288"/>
            <p14:sldId id="300"/>
            <p14:sldId id="289"/>
            <p14:sldId id="290"/>
            <p14:sldId id="301"/>
            <p14:sldId id="269"/>
          </p14:sldIdLst>
        </p14:section>
        <p14:section name="tidak dipakai" id="{C137E98C-EFBC-774A-B72A-9FC58365DE13}">
          <p14:sldIdLst>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ABB"/>
    <a:srgbClr val="CDDDBA"/>
    <a:srgbClr val="BACDDD"/>
    <a:srgbClr val="BABCDD"/>
    <a:srgbClr val="E6D4BA"/>
    <a:srgbClr val="C3C7CA"/>
    <a:srgbClr val="73CDFF"/>
    <a:srgbClr val="04C49A"/>
    <a:srgbClr val="787A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ECA02-3ABB-E54D-8F7F-50D42CF86FE5}" v="628" dt="2023-07-05T06:28:46.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autoAdjust="0"/>
    <p:restoredTop sz="91877" autoAdjust="0"/>
  </p:normalViewPr>
  <p:slideViewPr>
    <p:cSldViewPr>
      <p:cViewPr varScale="1">
        <p:scale>
          <a:sx n="63" d="100"/>
          <a:sy n="63" d="100"/>
        </p:scale>
        <p:origin x="136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 Mutiara Firdausyi" userId="896957f2-7fdd-4da2-993c-d7bed2797bad" providerId="ADAL" clId="{796ECA02-3ABB-E54D-8F7F-50D42CF86FE5}"/>
    <pc:docChg chg="undo custSel addSld delSld modSld sldOrd addSection modSection">
      <pc:chgData name="Alya Mutiara Firdausyi" userId="896957f2-7fdd-4da2-993c-d7bed2797bad" providerId="ADAL" clId="{796ECA02-3ABB-E54D-8F7F-50D42CF86FE5}" dt="2023-07-05T06:28:50.025" v="8234" actId="20577"/>
      <pc:docMkLst>
        <pc:docMk/>
      </pc:docMkLst>
      <pc:sldChg chg="addSp delSp modSp mod modTransition modAnim">
        <pc:chgData name="Alya Mutiara Firdausyi" userId="896957f2-7fdd-4da2-993c-d7bed2797bad" providerId="ADAL" clId="{796ECA02-3ABB-E54D-8F7F-50D42CF86FE5}" dt="2023-07-04T06:13:27.460" v="8166" actId="14100"/>
        <pc:sldMkLst>
          <pc:docMk/>
          <pc:sldMk cId="0" sldId="256"/>
        </pc:sldMkLst>
        <pc:spChg chg="mod">
          <ac:chgData name="Alya Mutiara Firdausyi" userId="896957f2-7fdd-4da2-993c-d7bed2797bad" providerId="ADAL" clId="{796ECA02-3ABB-E54D-8F7F-50D42CF86FE5}" dt="2023-07-04T06:13:27.460" v="8166" actId="14100"/>
          <ac:spMkLst>
            <pc:docMk/>
            <pc:sldMk cId="0" sldId="256"/>
            <ac:spMk id="4" creationId="{00000000-0000-0000-0000-000000000000}"/>
          </ac:spMkLst>
        </pc:spChg>
        <pc:spChg chg="mod">
          <ac:chgData name="Alya Mutiara Firdausyi" userId="896957f2-7fdd-4da2-993c-d7bed2797bad" providerId="ADAL" clId="{796ECA02-3ABB-E54D-8F7F-50D42CF86FE5}" dt="2023-06-28T03:14:09.230" v="460" actId="14100"/>
          <ac:spMkLst>
            <pc:docMk/>
            <pc:sldMk cId="0" sldId="256"/>
            <ac:spMk id="5" creationId="{00000000-0000-0000-0000-000000000000}"/>
          </ac:spMkLst>
        </pc:spChg>
        <pc:spChg chg="mod">
          <ac:chgData name="Alya Mutiara Firdausyi" userId="896957f2-7fdd-4da2-993c-d7bed2797bad" providerId="ADAL" clId="{796ECA02-3ABB-E54D-8F7F-50D42CF86FE5}" dt="2023-06-28T03:14:23.413" v="487" actId="14100"/>
          <ac:spMkLst>
            <pc:docMk/>
            <pc:sldMk cId="0" sldId="256"/>
            <ac:spMk id="6" creationId="{00000000-0000-0000-0000-000000000000}"/>
          </ac:spMkLst>
        </pc:spChg>
        <pc:spChg chg="mod">
          <ac:chgData name="Alya Mutiara Firdausyi" userId="896957f2-7fdd-4da2-993c-d7bed2797bad" providerId="ADAL" clId="{796ECA02-3ABB-E54D-8F7F-50D42CF86FE5}" dt="2023-06-28T03:14:45.857" v="523" actId="20577"/>
          <ac:spMkLst>
            <pc:docMk/>
            <pc:sldMk cId="0" sldId="256"/>
            <ac:spMk id="7" creationId="{00000000-0000-0000-0000-000000000000}"/>
          </ac:spMkLst>
        </pc:spChg>
        <pc:spChg chg="mod">
          <ac:chgData name="Alya Mutiara Firdausyi" userId="896957f2-7fdd-4da2-993c-d7bed2797bad" providerId="ADAL" clId="{796ECA02-3ABB-E54D-8F7F-50D42CF86FE5}" dt="2023-06-28T03:14:50.908" v="538" actId="20577"/>
          <ac:spMkLst>
            <pc:docMk/>
            <pc:sldMk cId="0" sldId="256"/>
            <ac:spMk id="8" creationId="{00000000-0000-0000-0000-000000000000}"/>
          </ac:spMkLst>
        </pc:spChg>
        <pc:spChg chg="mod">
          <ac:chgData name="Alya Mutiara Firdausyi" userId="896957f2-7fdd-4da2-993c-d7bed2797bad" providerId="ADAL" clId="{796ECA02-3ABB-E54D-8F7F-50D42CF86FE5}" dt="2023-06-28T03:14:32.445" v="499" actId="20577"/>
          <ac:spMkLst>
            <pc:docMk/>
            <pc:sldMk cId="0" sldId="256"/>
            <ac:spMk id="11" creationId="{00000000-0000-0000-0000-000000000000}"/>
          </ac:spMkLst>
        </pc:spChg>
        <pc:spChg chg="mod">
          <ac:chgData name="Alya Mutiara Firdausyi" userId="896957f2-7fdd-4da2-993c-d7bed2797bad" providerId="ADAL" clId="{796ECA02-3ABB-E54D-8F7F-50D42CF86FE5}" dt="2023-06-28T03:14:35.714" v="507" actId="20577"/>
          <ac:spMkLst>
            <pc:docMk/>
            <pc:sldMk cId="0" sldId="256"/>
            <ac:spMk id="12" creationId="{00000000-0000-0000-0000-000000000000}"/>
          </ac:spMkLst>
        </pc:spChg>
        <pc:spChg chg="add del mod">
          <ac:chgData name="Alya Mutiara Firdausyi" userId="896957f2-7fdd-4da2-993c-d7bed2797bad" providerId="ADAL" clId="{796ECA02-3ABB-E54D-8F7F-50D42CF86FE5}" dt="2023-06-28T05:09:22.517" v="1782"/>
          <ac:spMkLst>
            <pc:docMk/>
            <pc:sldMk cId="0" sldId="256"/>
            <ac:spMk id="14" creationId="{B4360BA6-1440-29ED-FABD-247324490BC2}"/>
          </ac:spMkLst>
        </pc:spChg>
        <pc:spChg chg="add del mod">
          <ac:chgData name="Alya Mutiara Firdausyi" userId="896957f2-7fdd-4da2-993c-d7bed2797bad" providerId="ADAL" clId="{796ECA02-3ABB-E54D-8F7F-50D42CF86FE5}" dt="2023-06-28T05:09:22.517" v="1782"/>
          <ac:spMkLst>
            <pc:docMk/>
            <pc:sldMk cId="0" sldId="256"/>
            <ac:spMk id="15" creationId="{B6298EAA-16D5-8B1A-9692-B783959A8BB5}"/>
          </ac:spMkLst>
        </pc:spChg>
        <pc:spChg chg="add del">
          <ac:chgData name="Alya Mutiara Firdausyi" userId="896957f2-7fdd-4da2-993c-d7bed2797bad" providerId="ADAL" clId="{796ECA02-3ABB-E54D-8F7F-50D42CF86FE5}" dt="2023-07-02T17:31:25" v="3234" actId="478"/>
          <ac:spMkLst>
            <pc:docMk/>
            <pc:sldMk cId="0" sldId="256"/>
            <ac:spMk id="17" creationId="{4FB2061E-0E35-66A9-4036-73BCE52512CE}"/>
          </ac:spMkLst>
        </pc:spChg>
        <pc:picChg chg="add del mod">
          <ac:chgData name="Alya Mutiara Firdausyi" userId="896957f2-7fdd-4da2-993c-d7bed2797bad" providerId="ADAL" clId="{796ECA02-3ABB-E54D-8F7F-50D42CF86FE5}" dt="2023-07-02T17:33:24.468" v="3236" actId="478"/>
          <ac:picMkLst>
            <pc:docMk/>
            <pc:sldMk cId="0" sldId="256"/>
            <ac:picMk id="15" creationId="{6C4C5383-8320-7566-8160-B3A1066BE720}"/>
          </ac:picMkLst>
        </pc:picChg>
        <pc:picChg chg="add mod">
          <ac:chgData name="Alya Mutiara Firdausyi" userId="896957f2-7fdd-4da2-993c-d7bed2797bad" providerId="ADAL" clId="{796ECA02-3ABB-E54D-8F7F-50D42CF86FE5}" dt="2023-07-02T17:29:57.536" v="3229" actId="166"/>
          <ac:picMkLst>
            <pc:docMk/>
            <pc:sldMk cId="0" sldId="256"/>
            <ac:picMk id="16" creationId="{CA7893B0-46BE-0429-12AC-7BFCCA3688BB}"/>
          </ac:picMkLst>
        </pc:picChg>
        <pc:picChg chg="mod">
          <ac:chgData name="Alya Mutiara Firdausyi" userId="896957f2-7fdd-4da2-993c-d7bed2797bad" providerId="ADAL" clId="{796ECA02-3ABB-E54D-8F7F-50D42CF86FE5}" dt="2023-07-02T17:31:18.282" v="3233"/>
          <ac:picMkLst>
            <pc:docMk/>
            <pc:sldMk cId="0" sldId="256"/>
            <ac:picMk id="18" creationId="{7A14E75C-9899-3A05-8021-A3A709150A3A}"/>
          </ac:picMkLst>
        </pc:picChg>
      </pc:sldChg>
      <pc:sldChg chg="modSp add del mod modTransition setBg modShow">
        <pc:chgData name="Alya Mutiara Firdausyi" userId="896957f2-7fdd-4da2-993c-d7bed2797bad" providerId="ADAL" clId="{796ECA02-3ABB-E54D-8F7F-50D42CF86FE5}" dt="2023-07-03T08:14:08.717" v="8013"/>
        <pc:sldMkLst>
          <pc:docMk/>
          <pc:sldMk cId="0" sldId="257"/>
        </pc:sldMkLst>
        <pc:spChg chg="mod">
          <ac:chgData name="Alya Mutiara Firdausyi" userId="896957f2-7fdd-4da2-993c-d7bed2797bad" providerId="ADAL" clId="{796ECA02-3ABB-E54D-8F7F-50D42CF86FE5}" dt="2023-06-28T03:07:48.108" v="62" actId="20577"/>
          <ac:spMkLst>
            <pc:docMk/>
            <pc:sldMk cId="0" sldId="257"/>
            <ac:spMk id="2" creationId="{00000000-0000-0000-0000-000000000000}"/>
          </ac:spMkLst>
        </pc:spChg>
        <pc:spChg chg="mod">
          <ac:chgData name="Alya Mutiara Firdausyi" userId="896957f2-7fdd-4da2-993c-d7bed2797bad" providerId="ADAL" clId="{796ECA02-3ABB-E54D-8F7F-50D42CF86FE5}" dt="2023-06-28T03:08:02.528" v="76" actId="20577"/>
          <ac:spMkLst>
            <pc:docMk/>
            <pc:sldMk cId="0" sldId="257"/>
            <ac:spMk id="3" creationId="{00000000-0000-0000-0000-000000000000}"/>
          </ac:spMkLst>
        </pc:spChg>
        <pc:spChg chg="mod">
          <ac:chgData name="Alya Mutiara Firdausyi" userId="896957f2-7fdd-4da2-993c-d7bed2797bad" providerId="ADAL" clId="{796ECA02-3ABB-E54D-8F7F-50D42CF86FE5}" dt="2023-06-28T05:04:18.539" v="1501" actId="1076"/>
          <ac:spMkLst>
            <pc:docMk/>
            <pc:sldMk cId="0" sldId="257"/>
            <ac:spMk id="4" creationId="{00000000-0000-0000-0000-000000000000}"/>
          </ac:spMkLst>
        </pc:spChg>
        <pc:spChg chg="mod">
          <ac:chgData name="Alya Mutiara Firdausyi" userId="896957f2-7fdd-4da2-993c-d7bed2797bad" providerId="ADAL" clId="{796ECA02-3ABB-E54D-8F7F-50D42CF86FE5}" dt="2023-06-28T04:06:12.680" v="1212" actId="20577"/>
          <ac:spMkLst>
            <pc:docMk/>
            <pc:sldMk cId="0" sldId="257"/>
            <ac:spMk id="5" creationId="{00000000-0000-0000-0000-000000000000}"/>
          </ac:spMkLst>
        </pc:spChg>
        <pc:spChg chg="mod">
          <ac:chgData name="Alya Mutiara Firdausyi" userId="896957f2-7fdd-4da2-993c-d7bed2797bad" providerId="ADAL" clId="{796ECA02-3ABB-E54D-8F7F-50D42CF86FE5}" dt="2023-06-28T03:08:26.157" v="129" actId="20577"/>
          <ac:spMkLst>
            <pc:docMk/>
            <pc:sldMk cId="0" sldId="257"/>
            <ac:spMk id="6" creationId="{00000000-0000-0000-0000-000000000000}"/>
          </ac:spMkLst>
        </pc:spChg>
        <pc:spChg chg="mod">
          <ac:chgData name="Alya Mutiara Firdausyi" userId="896957f2-7fdd-4da2-993c-d7bed2797bad" providerId="ADAL" clId="{796ECA02-3ABB-E54D-8F7F-50D42CF86FE5}" dt="2023-06-28T03:07:50.405" v="65" actId="20577"/>
          <ac:spMkLst>
            <pc:docMk/>
            <pc:sldMk cId="0" sldId="257"/>
            <ac:spMk id="17" creationId="{00000000-0000-0000-0000-000000000000}"/>
          </ac:spMkLst>
        </pc:spChg>
        <pc:spChg chg="mod">
          <ac:chgData name="Alya Mutiara Firdausyi" userId="896957f2-7fdd-4da2-993c-d7bed2797bad" providerId="ADAL" clId="{796ECA02-3ABB-E54D-8F7F-50D42CF86FE5}" dt="2023-06-28T03:07:40.403" v="49" actId="20577"/>
          <ac:spMkLst>
            <pc:docMk/>
            <pc:sldMk cId="0" sldId="257"/>
            <ac:spMk id="20" creationId="{00000000-0000-0000-0000-000000000000}"/>
          </ac:spMkLst>
        </pc:spChg>
      </pc:sldChg>
      <pc:sldChg chg="addSp delSp modSp del mod ord modTransition modShow modNotesTx">
        <pc:chgData name="Alya Mutiara Firdausyi" userId="896957f2-7fdd-4da2-993c-d7bed2797bad" providerId="ADAL" clId="{796ECA02-3ABB-E54D-8F7F-50D42CF86FE5}" dt="2023-07-03T08:14:08.717" v="8013"/>
        <pc:sldMkLst>
          <pc:docMk/>
          <pc:sldMk cId="35607408" sldId="258"/>
        </pc:sldMkLst>
        <pc:spChg chg="add del mod">
          <ac:chgData name="Alya Mutiara Firdausyi" userId="896957f2-7fdd-4da2-993c-d7bed2797bad" providerId="ADAL" clId="{796ECA02-3ABB-E54D-8F7F-50D42CF86FE5}" dt="2023-07-02T17:35:01.545" v="3246"/>
          <ac:spMkLst>
            <pc:docMk/>
            <pc:sldMk cId="35607408" sldId="258"/>
            <ac:spMk id="2" creationId="{73388204-2A95-F53E-75CA-DCCB1CEB426A}"/>
          </ac:spMkLst>
        </pc:spChg>
        <pc:spChg chg="add del mod">
          <ac:chgData name="Alya Mutiara Firdausyi" userId="896957f2-7fdd-4da2-993c-d7bed2797bad" providerId="ADAL" clId="{796ECA02-3ABB-E54D-8F7F-50D42CF86FE5}" dt="2023-07-02T17:35:01.545" v="3246"/>
          <ac:spMkLst>
            <pc:docMk/>
            <pc:sldMk cId="35607408" sldId="258"/>
            <ac:spMk id="3" creationId="{BD452B84-506E-690B-B477-B38367217951}"/>
          </ac:spMkLst>
        </pc:spChg>
        <pc:spChg chg="del mod">
          <ac:chgData name="Alya Mutiara Firdausyi" userId="896957f2-7fdd-4da2-993c-d7bed2797bad" providerId="ADAL" clId="{796ECA02-3ABB-E54D-8F7F-50D42CF86FE5}" dt="2023-07-02T17:33:43.290" v="3237" actId="478"/>
          <ac:spMkLst>
            <pc:docMk/>
            <pc:sldMk cId="35607408" sldId="258"/>
            <ac:spMk id="4" creationId="{00000000-0000-0000-0000-000000000000}"/>
          </ac:spMkLst>
        </pc:spChg>
        <pc:spChg chg="mod">
          <ac:chgData name="Alya Mutiara Firdausyi" userId="896957f2-7fdd-4da2-993c-d7bed2797bad" providerId="ADAL" clId="{796ECA02-3ABB-E54D-8F7F-50D42CF86FE5}" dt="2023-06-28T03:08:49.482" v="160" actId="20577"/>
          <ac:spMkLst>
            <pc:docMk/>
            <pc:sldMk cId="35607408" sldId="258"/>
            <ac:spMk id="5" creationId="{00000000-0000-0000-0000-000000000000}"/>
          </ac:spMkLst>
        </pc:spChg>
        <pc:spChg chg="del mod">
          <ac:chgData name="Alya Mutiara Firdausyi" userId="896957f2-7fdd-4da2-993c-d7bed2797bad" providerId="ADAL" clId="{796ECA02-3ABB-E54D-8F7F-50D42CF86FE5}" dt="2023-07-02T17:37:03.438" v="3257"/>
          <ac:spMkLst>
            <pc:docMk/>
            <pc:sldMk cId="35607408" sldId="258"/>
            <ac:spMk id="5" creationId="{3954FC30-6E60-D1CA-1CF8-C51DCC40FF22}"/>
          </ac:spMkLst>
        </pc:spChg>
        <pc:spChg chg="del">
          <ac:chgData name="Alya Mutiara Firdausyi" userId="896957f2-7fdd-4da2-993c-d7bed2797bad" providerId="ADAL" clId="{796ECA02-3ABB-E54D-8F7F-50D42CF86FE5}" dt="2023-07-01T04:38:19.916" v="3221" actId="478"/>
          <ac:spMkLst>
            <pc:docMk/>
            <pc:sldMk cId="35607408" sldId="258"/>
            <ac:spMk id="6" creationId="{00000000-0000-0000-0000-000000000000}"/>
          </ac:spMkLst>
        </pc:spChg>
        <pc:spChg chg="del">
          <ac:chgData name="Alya Mutiara Firdausyi" userId="896957f2-7fdd-4da2-993c-d7bed2797bad" providerId="ADAL" clId="{796ECA02-3ABB-E54D-8F7F-50D42CF86FE5}" dt="2023-07-02T17:42:19.841" v="3383" actId="478"/>
          <ac:spMkLst>
            <pc:docMk/>
            <pc:sldMk cId="35607408" sldId="258"/>
            <ac:spMk id="7" creationId="{00000000-0000-0000-0000-000000000000}"/>
          </ac:spMkLst>
        </pc:spChg>
        <pc:spChg chg="del mod">
          <ac:chgData name="Alya Mutiara Firdausyi" userId="896957f2-7fdd-4da2-993c-d7bed2797bad" providerId="ADAL" clId="{796ECA02-3ABB-E54D-8F7F-50D42CF86FE5}" dt="2023-07-02T17:42:19.841" v="3383" actId="478"/>
          <ac:spMkLst>
            <pc:docMk/>
            <pc:sldMk cId="35607408" sldId="258"/>
            <ac:spMk id="8" creationId="{00000000-0000-0000-0000-000000000000}"/>
          </ac:spMkLst>
        </pc:spChg>
        <pc:spChg chg="mod">
          <ac:chgData name="Alya Mutiara Firdausyi" userId="896957f2-7fdd-4da2-993c-d7bed2797bad" providerId="ADAL" clId="{796ECA02-3ABB-E54D-8F7F-50D42CF86FE5}" dt="2023-07-01T04:38:30.311" v="3222"/>
          <ac:spMkLst>
            <pc:docMk/>
            <pc:sldMk cId="35607408" sldId="258"/>
            <ac:spMk id="11" creationId="{2D8F5555-BDCB-DB2C-C46A-AB03DE5895E8}"/>
          </ac:spMkLst>
        </pc:spChg>
        <pc:spChg chg="mod">
          <ac:chgData name="Alya Mutiara Firdausyi" userId="896957f2-7fdd-4da2-993c-d7bed2797bad" providerId="ADAL" clId="{796ECA02-3ABB-E54D-8F7F-50D42CF86FE5}" dt="2023-07-01T04:38:30.311" v="3222"/>
          <ac:spMkLst>
            <pc:docMk/>
            <pc:sldMk cId="35607408" sldId="258"/>
            <ac:spMk id="13" creationId="{7E90EED0-7CA6-2057-D0EB-4A83D6F85162}"/>
          </ac:spMkLst>
        </pc:spChg>
        <pc:spChg chg="add mod">
          <ac:chgData name="Alya Mutiara Firdausyi" userId="896957f2-7fdd-4da2-993c-d7bed2797bad" providerId="ADAL" clId="{796ECA02-3ABB-E54D-8F7F-50D42CF86FE5}" dt="2023-07-01T04:38:30.311" v="3222"/>
          <ac:spMkLst>
            <pc:docMk/>
            <pc:sldMk cId="35607408" sldId="258"/>
            <ac:spMk id="14" creationId="{F81027AF-ADFF-4BC2-B3D0-973390E590C2}"/>
          </ac:spMkLst>
        </pc:spChg>
        <pc:spChg chg="add mod">
          <ac:chgData name="Alya Mutiara Firdausyi" userId="896957f2-7fdd-4da2-993c-d7bed2797bad" providerId="ADAL" clId="{796ECA02-3ABB-E54D-8F7F-50D42CF86FE5}" dt="2023-07-01T04:38:30.311" v="3222"/>
          <ac:spMkLst>
            <pc:docMk/>
            <pc:sldMk cId="35607408" sldId="258"/>
            <ac:spMk id="15" creationId="{6B41CCB9-2700-FCED-0A4F-BC9AB45856DA}"/>
          </ac:spMkLst>
        </pc:spChg>
        <pc:spChg chg="add mod">
          <ac:chgData name="Alya Mutiara Firdausyi" userId="896957f2-7fdd-4da2-993c-d7bed2797bad" providerId="ADAL" clId="{796ECA02-3ABB-E54D-8F7F-50D42CF86FE5}" dt="2023-07-01T04:38:30.311" v="3222"/>
          <ac:spMkLst>
            <pc:docMk/>
            <pc:sldMk cId="35607408" sldId="258"/>
            <ac:spMk id="16" creationId="{28703409-E463-2F15-E97F-A692A2129050}"/>
          </ac:spMkLst>
        </pc:spChg>
        <pc:spChg chg="add del mod">
          <ac:chgData name="Alya Mutiara Firdausyi" userId="896957f2-7fdd-4da2-993c-d7bed2797bad" providerId="ADAL" clId="{796ECA02-3ABB-E54D-8F7F-50D42CF86FE5}" dt="2023-07-03T04:36:00.615" v="4456" actId="478"/>
          <ac:spMkLst>
            <pc:docMk/>
            <pc:sldMk cId="35607408" sldId="258"/>
            <ac:spMk id="23" creationId="{463F83F1-B9F9-2D8F-FB9C-D9AD06D6D09E}"/>
          </ac:spMkLst>
        </pc:spChg>
        <pc:spChg chg="add mod">
          <ac:chgData name="Alya Mutiara Firdausyi" userId="896957f2-7fdd-4da2-993c-d7bed2797bad" providerId="ADAL" clId="{796ECA02-3ABB-E54D-8F7F-50D42CF86FE5}" dt="2023-07-03T04:57:17.588" v="4920" actId="1076"/>
          <ac:spMkLst>
            <pc:docMk/>
            <pc:sldMk cId="35607408" sldId="258"/>
            <ac:spMk id="24" creationId="{4A082A2B-4845-6F85-7F05-1377BF63E3EF}"/>
          </ac:spMkLst>
        </pc:spChg>
        <pc:spChg chg="add del mod">
          <ac:chgData name="Alya Mutiara Firdausyi" userId="896957f2-7fdd-4da2-993c-d7bed2797bad" providerId="ADAL" clId="{796ECA02-3ABB-E54D-8F7F-50D42CF86FE5}" dt="2023-07-03T04:53:19.272" v="4573"/>
          <ac:spMkLst>
            <pc:docMk/>
            <pc:sldMk cId="35607408" sldId="258"/>
            <ac:spMk id="25" creationId="{A8B880E1-C3A7-470F-38F9-AE247B2683F3}"/>
          </ac:spMkLst>
        </pc:spChg>
        <pc:spChg chg="add del mod">
          <ac:chgData name="Alya Mutiara Firdausyi" userId="896957f2-7fdd-4da2-993c-d7bed2797bad" providerId="ADAL" clId="{796ECA02-3ABB-E54D-8F7F-50D42CF86FE5}" dt="2023-07-03T04:53:19.272" v="4573"/>
          <ac:spMkLst>
            <pc:docMk/>
            <pc:sldMk cId="35607408" sldId="258"/>
            <ac:spMk id="26" creationId="{33A2A9B3-D2DE-916C-56D8-9F41F347574A}"/>
          </ac:spMkLst>
        </pc:spChg>
        <pc:spChg chg="add del mod">
          <ac:chgData name="Alya Mutiara Firdausyi" userId="896957f2-7fdd-4da2-993c-d7bed2797bad" providerId="ADAL" clId="{796ECA02-3ABB-E54D-8F7F-50D42CF86FE5}" dt="2023-07-03T04:53:19.272" v="4573"/>
          <ac:spMkLst>
            <pc:docMk/>
            <pc:sldMk cId="35607408" sldId="258"/>
            <ac:spMk id="27" creationId="{0C5A909B-BDE2-C101-62D3-C18573CDEE07}"/>
          </ac:spMkLst>
        </pc:spChg>
        <pc:spChg chg="add del mod">
          <ac:chgData name="Alya Mutiara Firdausyi" userId="896957f2-7fdd-4da2-993c-d7bed2797bad" providerId="ADAL" clId="{796ECA02-3ABB-E54D-8F7F-50D42CF86FE5}" dt="2023-07-03T04:53:19.272" v="4573"/>
          <ac:spMkLst>
            <pc:docMk/>
            <pc:sldMk cId="35607408" sldId="258"/>
            <ac:spMk id="28" creationId="{AD7EB72B-BB13-E299-96F0-09416E23A761}"/>
          </ac:spMkLst>
        </pc:spChg>
        <pc:spChg chg="mod">
          <ac:chgData name="Alya Mutiara Firdausyi" userId="896957f2-7fdd-4da2-993c-d7bed2797bad" providerId="ADAL" clId="{796ECA02-3ABB-E54D-8F7F-50D42CF86FE5}" dt="2023-07-03T04:49:17.040" v="4511"/>
          <ac:spMkLst>
            <pc:docMk/>
            <pc:sldMk cId="35607408" sldId="258"/>
            <ac:spMk id="29" creationId="{B17EC7F5-B2E4-E13F-00E2-A30EB9BFCB07}"/>
          </ac:spMkLst>
        </pc:spChg>
        <pc:spChg chg="add del mod">
          <ac:chgData name="Alya Mutiara Firdausyi" userId="896957f2-7fdd-4da2-993c-d7bed2797bad" providerId="ADAL" clId="{796ECA02-3ABB-E54D-8F7F-50D42CF86FE5}" dt="2023-07-03T04:52:19.223" v="4562"/>
          <ac:spMkLst>
            <pc:docMk/>
            <pc:sldMk cId="35607408" sldId="258"/>
            <ac:spMk id="32" creationId="{8AA94270-8F56-96E2-9E5B-E11EBC5BED9B}"/>
          </ac:spMkLst>
        </pc:spChg>
        <pc:spChg chg="del mod">
          <ac:chgData name="Alya Mutiara Firdausyi" userId="896957f2-7fdd-4da2-993c-d7bed2797bad" providerId="ADAL" clId="{796ECA02-3ABB-E54D-8F7F-50D42CF86FE5}" dt="2023-07-03T04:53:59.742" v="4583"/>
          <ac:spMkLst>
            <pc:docMk/>
            <pc:sldMk cId="35607408" sldId="258"/>
            <ac:spMk id="36" creationId="{67B85E21-6615-1DD2-2730-FFC68327DC22}"/>
          </ac:spMkLst>
        </pc:spChg>
        <pc:grpChg chg="del">
          <ac:chgData name="Alya Mutiara Firdausyi" userId="896957f2-7fdd-4da2-993c-d7bed2797bad" providerId="ADAL" clId="{796ECA02-3ABB-E54D-8F7F-50D42CF86FE5}" dt="2023-07-01T04:38:19.916" v="3221" actId="478"/>
          <ac:grpSpMkLst>
            <pc:docMk/>
            <pc:sldMk cId="35607408" sldId="258"/>
            <ac:grpSpMk id="2" creationId="{00000000-0000-0000-0000-000000000000}"/>
          </ac:grpSpMkLst>
        </pc:grpChg>
        <pc:grpChg chg="add mod">
          <ac:chgData name="Alya Mutiara Firdausyi" userId="896957f2-7fdd-4da2-993c-d7bed2797bad" providerId="ADAL" clId="{796ECA02-3ABB-E54D-8F7F-50D42CF86FE5}" dt="2023-07-01T04:38:30.311" v="3222"/>
          <ac:grpSpMkLst>
            <pc:docMk/>
            <pc:sldMk cId="35607408" sldId="258"/>
            <ac:grpSpMk id="10" creationId="{629E913B-9BAA-542F-C708-A9F13F359A34}"/>
          </ac:grpSpMkLst>
        </pc:grpChg>
        <pc:grpChg chg="add mod">
          <ac:chgData name="Alya Mutiara Firdausyi" userId="896957f2-7fdd-4da2-993c-d7bed2797bad" providerId="ADAL" clId="{796ECA02-3ABB-E54D-8F7F-50D42CF86FE5}" dt="2023-07-01T04:38:30.311" v="3222"/>
          <ac:grpSpMkLst>
            <pc:docMk/>
            <pc:sldMk cId="35607408" sldId="258"/>
            <ac:grpSpMk id="12" creationId="{3075242A-C878-8567-3B05-7443711ED23E}"/>
          </ac:grpSpMkLst>
        </pc:grpChg>
        <pc:picChg chg="add del mod">
          <ac:chgData name="Alya Mutiara Firdausyi" userId="896957f2-7fdd-4da2-993c-d7bed2797bad" providerId="ADAL" clId="{796ECA02-3ABB-E54D-8F7F-50D42CF86FE5}" dt="2023-07-02T17:37:03.438" v="3257"/>
          <ac:picMkLst>
            <pc:docMk/>
            <pc:sldMk cId="35607408" sldId="258"/>
            <ac:picMk id="17" creationId="{911E2D36-F915-7F0F-2A1C-E6056F0F7C62}"/>
          </ac:picMkLst>
        </pc:picChg>
        <pc:picChg chg="del mod">
          <ac:chgData name="Alya Mutiara Firdausyi" userId="896957f2-7fdd-4da2-993c-d7bed2797bad" providerId="ADAL" clId="{796ECA02-3ABB-E54D-8F7F-50D42CF86FE5}" dt="2023-07-02T17:37:30.696" v="3259" actId="478"/>
          <ac:picMkLst>
            <pc:docMk/>
            <pc:sldMk cId="35607408" sldId="258"/>
            <ac:picMk id="18" creationId="{445F36B1-34A2-463F-DAD8-9C31B4F8E387}"/>
          </ac:picMkLst>
        </pc:picChg>
        <pc:picChg chg="add del mod">
          <ac:chgData name="Alya Mutiara Firdausyi" userId="896957f2-7fdd-4da2-993c-d7bed2797bad" providerId="ADAL" clId="{796ECA02-3ABB-E54D-8F7F-50D42CF86FE5}" dt="2023-07-02T17:41:59.253" v="3381" actId="478"/>
          <ac:picMkLst>
            <pc:docMk/>
            <pc:sldMk cId="35607408" sldId="258"/>
            <ac:picMk id="20" creationId="{0F0C25FC-A194-44C6-06EA-8727CCB1E10A}"/>
          </ac:picMkLst>
        </pc:picChg>
        <pc:picChg chg="add del mod">
          <ac:chgData name="Alya Mutiara Firdausyi" userId="896957f2-7fdd-4da2-993c-d7bed2797bad" providerId="ADAL" clId="{796ECA02-3ABB-E54D-8F7F-50D42CF86FE5}" dt="2023-07-02T17:41:59.253" v="3381" actId="478"/>
          <ac:picMkLst>
            <pc:docMk/>
            <pc:sldMk cId="35607408" sldId="258"/>
            <ac:picMk id="22" creationId="{C4D623D9-B4E5-8743-7540-45C6ED93AAB1}"/>
          </ac:picMkLst>
        </pc:picChg>
        <pc:picChg chg="add del mod">
          <ac:chgData name="Alya Mutiara Firdausyi" userId="896957f2-7fdd-4da2-993c-d7bed2797bad" providerId="ADAL" clId="{796ECA02-3ABB-E54D-8F7F-50D42CF86FE5}" dt="2023-07-03T04:49:15.991" v="4510" actId="931"/>
          <ac:picMkLst>
            <pc:docMk/>
            <pc:sldMk cId="35607408" sldId="258"/>
            <ac:picMk id="31" creationId="{1B7E190D-0CB7-ED3B-D9F0-03F1FC465C48}"/>
          </ac:picMkLst>
        </pc:picChg>
        <pc:picChg chg="add del mod">
          <ac:chgData name="Alya Mutiara Firdausyi" userId="896957f2-7fdd-4da2-993c-d7bed2797bad" providerId="ADAL" clId="{796ECA02-3ABB-E54D-8F7F-50D42CF86FE5}" dt="2023-07-03T04:52:18.540" v="4561" actId="931"/>
          <ac:picMkLst>
            <pc:docMk/>
            <pc:sldMk cId="35607408" sldId="258"/>
            <ac:picMk id="34" creationId="{03F11F66-9CE2-E984-5B45-DE413F5003CD}"/>
          </ac:picMkLst>
        </pc:picChg>
        <pc:picChg chg="mod">
          <ac:chgData name="Alya Mutiara Firdausyi" userId="896957f2-7fdd-4da2-993c-d7bed2797bad" providerId="ADAL" clId="{796ECA02-3ABB-E54D-8F7F-50D42CF86FE5}" dt="2023-07-03T04:52:11.303" v="4552"/>
          <ac:picMkLst>
            <pc:docMk/>
            <pc:sldMk cId="35607408" sldId="258"/>
            <ac:picMk id="35" creationId="{BF7E9FD6-FB6C-6222-7548-7F125CD3CC2E}"/>
          </ac:picMkLst>
        </pc:picChg>
        <pc:picChg chg="add del mod">
          <ac:chgData name="Alya Mutiara Firdausyi" userId="896957f2-7fdd-4da2-993c-d7bed2797bad" providerId="ADAL" clId="{796ECA02-3ABB-E54D-8F7F-50D42CF86FE5}" dt="2023-07-03T04:53:59.742" v="4583"/>
          <ac:picMkLst>
            <pc:docMk/>
            <pc:sldMk cId="35607408" sldId="258"/>
            <ac:picMk id="38" creationId="{60C55C0F-AB20-CA4B-F4B0-13C973BE0AA9}"/>
          </ac:picMkLst>
        </pc:picChg>
        <pc:picChg chg="mod">
          <ac:chgData name="Alya Mutiara Firdausyi" userId="896957f2-7fdd-4da2-993c-d7bed2797bad" providerId="ADAL" clId="{796ECA02-3ABB-E54D-8F7F-50D42CF86FE5}" dt="2023-07-03T04:53:59.742" v="4583"/>
          <ac:picMkLst>
            <pc:docMk/>
            <pc:sldMk cId="35607408" sldId="258"/>
            <ac:picMk id="39" creationId="{8AB13AF4-F2B7-F1C2-F03E-B693EFE152FA}"/>
          </ac:picMkLst>
        </pc:picChg>
      </pc:sldChg>
      <pc:sldChg chg="modSp mod ord modTransition modShow">
        <pc:chgData name="Alya Mutiara Firdausyi" userId="896957f2-7fdd-4da2-993c-d7bed2797bad" providerId="ADAL" clId="{796ECA02-3ABB-E54D-8F7F-50D42CF86FE5}" dt="2023-07-03T08:14:08.717" v="8013"/>
        <pc:sldMkLst>
          <pc:docMk/>
          <pc:sldMk cId="0" sldId="259"/>
        </pc:sldMkLst>
        <pc:spChg chg="mod">
          <ac:chgData name="Alya Mutiara Firdausyi" userId="896957f2-7fdd-4da2-993c-d7bed2797bad" providerId="ADAL" clId="{796ECA02-3ABB-E54D-8F7F-50D42CF86FE5}" dt="2023-06-28T03:08:59.655" v="171" actId="20577"/>
          <ac:spMkLst>
            <pc:docMk/>
            <pc:sldMk cId="0" sldId="259"/>
            <ac:spMk id="12" creationId="{00000000-0000-0000-0000-000000000000}"/>
          </ac:spMkLst>
        </pc:spChg>
      </pc:sldChg>
      <pc:sldChg chg="modSp mod ord modTransition modShow">
        <pc:chgData name="Alya Mutiara Firdausyi" userId="896957f2-7fdd-4da2-993c-d7bed2797bad" providerId="ADAL" clId="{796ECA02-3ABB-E54D-8F7F-50D42CF86FE5}" dt="2023-07-03T08:14:08.717" v="8013"/>
        <pc:sldMkLst>
          <pc:docMk/>
          <pc:sldMk cId="0" sldId="260"/>
        </pc:sldMkLst>
        <pc:spChg chg="mod">
          <ac:chgData name="Alya Mutiara Firdausyi" userId="896957f2-7fdd-4da2-993c-d7bed2797bad" providerId="ADAL" clId="{796ECA02-3ABB-E54D-8F7F-50D42CF86FE5}" dt="2023-06-28T03:09:06.599" v="182" actId="20577"/>
          <ac:spMkLst>
            <pc:docMk/>
            <pc:sldMk cId="0" sldId="260"/>
            <ac:spMk id="7" creationId="{00000000-0000-0000-0000-000000000000}"/>
          </ac:spMkLst>
        </pc:spChg>
      </pc:sldChg>
      <pc:sldChg chg="mod ord modTransition modShow">
        <pc:chgData name="Alya Mutiara Firdausyi" userId="896957f2-7fdd-4da2-993c-d7bed2797bad" providerId="ADAL" clId="{796ECA02-3ABB-E54D-8F7F-50D42CF86FE5}" dt="2023-07-03T08:14:08.717" v="8013"/>
        <pc:sldMkLst>
          <pc:docMk/>
          <pc:sldMk cId="0" sldId="261"/>
        </pc:sldMkLst>
      </pc:sldChg>
      <pc:sldChg chg="mod ord modTransition modShow">
        <pc:chgData name="Alya Mutiara Firdausyi" userId="896957f2-7fdd-4da2-993c-d7bed2797bad" providerId="ADAL" clId="{796ECA02-3ABB-E54D-8F7F-50D42CF86FE5}" dt="2023-07-03T08:14:08.717" v="8013"/>
        <pc:sldMkLst>
          <pc:docMk/>
          <pc:sldMk cId="0" sldId="262"/>
        </pc:sldMkLst>
      </pc:sldChg>
      <pc:sldChg chg="mod ord modTransition modShow">
        <pc:chgData name="Alya Mutiara Firdausyi" userId="896957f2-7fdd-4da2-993c-d7bed2797bad" providerId="ADAL" clId="{796ECA02-3ABB-E54D-8F7F-50D42CF86FE5}" dt="2023-07-03T08:14:08.717" v="8013"/>
        <pc:sldMkLst>
          <pc:docMk/>
          <pc:sldMk cId="0" sldId="263"/>
        </pc:sldMkLst>
      </pc:sldChg>
      <pc:sldChg chg="mod ord modTransition modShow">
        <pc:chgData name="Alya Mutiara Firdausyi" userId="896957f2-7fdd-4da2-993c-d7bed2797bad" providerId="ADAL" clId="{796ECA02-3ABB-E54D-8F7F-50D42CF86FE5}" dt="2023-07-03T08:14:08.717" v="8013"/>
        <pc:sldMkLst>
          <pc:docMk/>
          <pc:sldMk cId="0" sldId="264"/>
        </pc:sldMkLst>
      </pc:sldChg>
      <pc:sldChg chg="mod ord modTransition modShow">
        <pc:chgData name="Alya Mutiara Firdausyi" userId="896957f2-7fdd-4da2-993c-d7bed2797bad" providerId="ADAL" clId="{796ECA02-3ABB-E54D-8F7F-50D42CF86FE5}" dt="2023-07-03T08:14:08.717" v="8013"/>
        <pc:sldMkLst>
          <pc:docMk/>
          <pc:sldMk cId="0" sldId="265"/>
        </pc:sldMkLst>
      </pc:sldChg>
      <pc:sldChg chg="addSp delSp modSp mod ord modTransition modShow">
        <pc:chgData name="Alya Mutiara Firdausyi" userId="896957f2-7fdd-4da2-993c-d7bed2797bad" providerId="ADAL" clId="{796ECA02-3ABB-E54D-8F7F-50D42CF86FE5}" dt="2023-07-03T08:14:08.717" v="8013"/>
        <pc:sldMkLst>
          <pc:docMk/>
          <pc:sldMk cId="0" sldId="266"/>
        </pc:sldMkLst>
        <pc:spChg chg="mod">
          <ac:chgData name="Alya Mutiara Firdausyi" userId="896957f2-7fdd-4da2-993c-d7bed2797bad" providerId="ADAL" clId="{796ECA02-3ABB-E54D-8F7F-50D42CF86FE5}" dt="2023-06-28T05:00:06.033" v="1351" actId="1076"/>
          <ac:spMkLst>
            <pc:docMk/>
            <pc:sldMk cId="0" sldId="266"/>
            <ac:spMk id="2" creationId="{00000000-0000-0000-0000-000000000000}"/>
          </ac:spMkLst>
        </pc:spChg>
        <pc:spChg chg="add del mod">
          <ac:chgData name="Alya Mutiara Firdausyi" userId="896957f2-7fdd-4da2-993c-d7bed2797bad" providerId="ADAL" clId="{796ECA02-3ABB-E54D-8F7F-50D42CF86FE5}" dt="2023-06-28T05:00:15.368" v="1353" actId="21"/>
          <ac:spMkLst>
            <pc:docMk/>
            <pc:sldMk cId="0" sldId="266"/>
            <ac:spMk id="12" creationId="{EFF463EB-6F51-5D30-7DD9-D1D98C297641}"/>
          </ac:spMkLst>
        </pc:spChg>
      </pc:sldChg>
      <pc:sldChg chg="mod ord modTransition modShow">
        <pc:chgData name="Alya Mutiara Firdausyi" userId="896957f2-7fdd-4da2-993c-d7bed2797bad" providerId="ADAL" clId="{796ECA02-3ABB-E54D-8F7F-50D42CF86FE5}" dt="2023-07-03T08:14:08.717" v="8013"/>
        <pc:sldMkLst>
          <pc:docMk/>
          <pc:sldMk cId="0" sldId="267"/>
        </pc:sldMkLst>
      </pc:sldChg>
      <pc:sldChg chg="mod ord modTransition modShow">
        <pc:chgData name="Alya Mutiara Firdausyi" userId="896957f2-7fdd-4da2-993c-d7bed2797bad" providerId="ADAL" clId="{796ECA02-3ABB-E54D-8F7F-50D42CF86FE5}" dt="2023-07-03T08:14:08.717" v="8013"/>
        <pc:sldMkLst>
          <pc:docMk/>
          <pc:sldMk cId="0" sldId="268"/>
        </pc:sldMkLst>
      </pc:sldChg>
      <pc:sldChg chg="modSp mod modTransition">
        <pc:chgData name="Alya Mutiara Firdausyi" userId="896957f2-7fdd-4da2-993c-d7bed2797bad" providerId="ADAL" clId="{796ECA02-3ABB-E54D-8F7F-50D42CF86FE5}" dt="2023-07-03T08:14:08.717" v="8013"/>
        <pc:sldMkLst>
          <pc:docMk/>
          <pc:sldMk cId="0" sldId="269"/>
        </pc:sldMkLst>
        <pc:spChg chg="mod">
          <ac:chgData name="Alya Mutiara Firdausyi" userId="896957f2-7fdd-4da2-993c-d7bed2797bad" providerId="ADAL" clId="{796ECA02-3ABB-E54D-8F7F-50D42CF86FE5}" dt="2023-06-28T03:26:26.600" v="934" actId="20577"/>
          <ac:spMkLst>
            <pc:docMk/>
            <pc:sldMk cId="0" sldId="269"/>
            <ac:spMk id="4" creationId="{00000000-0000-0000-0000-000000000000}"/>
          </ac:spMkLst>
        </pc:spChg>
        <pc:spChg chg="mod">
          <ac:chgData name="Alya Mutiara Firdausyi" userId="896957f2-7fdd-4da2-993c-d7bed2797bad" providerId="ADAL" clId="{796ECA02-3ABB-E54D-8F7F-50D42CF86FE5}" dt="2023-06-28T03:27:01.590" v="1003" actId="14100"/>
          <ac:spMkLst>
            <pc:docMk/>
            <pc:sldMk cId="0" sldId="269"/>
            <ac:spMk id="5" creationId="{00000000-0000-0000-0000-000000000000}"/>
          </ac:spMkLst>
        </pc:spChg>
        <pc:spChg chg="mod">
          <ac:chgData name="Alya Mutiara Firdausyi" userId="896957f2-7fdd-4da2-993c-d7bed2797bad" providerId="ADAL" clId="{796ECA02-3ABB-E54D-8F7F-50D42CF86FE5}" dt="2023-06-28T03:27:11.456" v="1032" actId="14100"/>
          <ac:spMkLst>
            <pc:docMk/>
            <pc:sldMk cId="0" sldId="269"/>
            <ac:spMk id="6" creationId="{00000000-0000-0000-0000-000000000000}"/>
          </ac:spMkLst>
        </pc:spChg>
        <pc:spChg chg="mod">
          <ac:chgData name="Alya Mutiara Firdausyi" userId="896957f2-7fdd-4da2-993c-d7bed2797bad" providerId="ADAL" clId="{796ECA02-3ABB-E54D-8F7F-50D42CF86FE5}" dt="2023-06-28T03:26:41.593" v="950" actId="20577"/>
          <ac:spMkLst>
            <pc:docMk/>
            <pc:sldMk cId="0" sldId="269"/>
            <ac:spMk id="7" creationId="{00000000-0000-0000-0000-000000000000}"/>
          </ac:spMkLst>
        </pc:spChg>
        <pc:spChg chg="mod">
          <ac:chgData name="Alya Mutiara Firdausyi" userId="896957f2-7fdd-4da2-993c-d7bed2797bad" providerId="ADAL" clId="{796ECA02-3ABB-E54D-8F7F-50D42CF86FE5}" dt="2023-06-28T03:26:46.587" v="963" actId="20577"/>
          <ac:spMkLst>
            <pc:docMk/>
            <pc:sldMk cId="0" sldId="269"/>
            <ac:spMk id="8" creationId="{00000000-0000-0000-0000-000000000000}"/>
          </ac:spMkLst>
        </pc:spChg>
        <pc:spChg chg="mod">
          <ac:chgData name="Alya Mutiara Firdausyi" userId="896957f2-7fdd-4da2-993c-d7bed2797bad" providerId="ADAL" clId="{796ECA02-3ABB-E54D-8F7F-50D42CF86FE5}" dt="2023-06-28T03:27:16.431" v="1048" actId="20577"/>
          <ac:spMkLst>
            <pc:docMk/>
            <pc:sldMk cId="0" sldId="269"/>
            <ac:spMk id="11" creationId="{00000000-0000-0000-0000-000000000000}"/>
          </ac:spMkLst>
        </pc:spChg>
        <pc:spChg chg="mod">
          <ac:chgData name="Alya Mutiara Firdausyi" userId="896957f2-7fdd-4da2-993c-d7bed2797bad" providerId="ADAL" clId="{796ECA02-3ABB-E54D-8F7F-50D42CF86FE5}" dt="2023-06-28T03:27:20.046" v="1056" actId="20577"/>
          <ac:spMkLst>
            <pc:docMk/>
            <pc:sldMk cId="0" sldId="269"/>
            <ac:spMk id="12" creationId="{00000000-0000-0000-0000-000000000000}"/>
          </ac:spMkLst>
        </pc:spChg>
      </pc:sldChg>
      <pc:sldChg chg="addSp modSp new del mod modShow">
        <pc:chgData name="Alya Mutiara Firdausyi" userId="896957f2-7fdd-4da2-993c-d7bed2797bad" providerId="ADAL" clId="{796ECA02-3ABB-E54D-8F7F-50D42CF86FE5}" dt="2023-06-28T04:05:06.087" v="1113" actId="2696"/>
        <pc:sldMkLst>
          <pc:docMk/>
          <pc:sldMk cId="1834657246" sldId="270"/>
        </pc:sldMkLst>
        <pc:spChg chg="mod">
          <ac:chgData name="Alya Mutiara Firdausyi" userId="896957f2-7fdd-4da2-993c-d7bed2797bad" providerId="ADAL" clId="{796ECA02-3ABB-E54D-8F7F-50D42CF86FE5}" dt="2023-06-28T03:19:45.884" v="574" actId="255"/>
          <ac:spMkLst>
            <pc:docMk/>
            <pc:sldMk cId="1834657246" sldId="270"/>
            <ac:spMk id="2" creationId="{6944D925-3F7D-E254-B370-D8ADEFBA47E3}"/>
          </ac:spMkLst>
        </pc:spChg>
        <pc:spChg chg="mod">
          <ac:chgData name="Alya Mutiara Firdausyi" userId="896957f2-7fdd-4da2-993c-d7bed2797bad" providerId="ADAL" clId="{796ECA02-3ABB-E54D-8F7F-50D42CF86FE5}" dt="2023-06-28T03:19:16.840" v="572" actId="20577"/>
          <ac:spMkLst>
            <pc:docMk/>
            <pc:sldMk cId="1834657246" sldId="270"/>
            <ac:spMk id="3" creationId="{1761ECD6-60B8-DA17-9034-1B83462AF3E6}"/>
          </ac:spMkLst>
        </pc:spChg>
        <pc:spChg chg="mod">
          <ac:chgData name="Alya Mutiara Firdausyi" userId="896957f2-7fdd-4da2-993c-d7bed2797bad" providerId="ADAL" clId="{796ECA02-3ABB-E54D-8F7F-50D42CF86FE5}" dt="2023-06-28T03:15:53.398" v="551"/>
          <ac:spMkLst>
            <pc:docMk/>
            <pc:sldMk cId="1834657246" sldId="270"/>
            <ac:spMk id="5" creationId="{622793C5-916C-C44A-FE6D-7758460C232A}"/>
          </ac:spMkLst>
        </pc:spChg>
        <pc:grpChg chg="add mod">
          <ac:chgData name="Alya Mutiara Firdausyi" userId="896957f2-7fdd-4da2-993c-d7bed2797bad" providerId="ADAL" clId="{796ECA02-3ABB-E54D-8F7F-50D42CF86FE5}" dt="2023-06-28T03:16:02.567" v="554" actId="14100"/>
          <ac:grpSpMkLst>
            <pc:docMk/>
            <pc:sldMk cId="1834657246" sldId="270"/>
            <ac:grpSpMk id="4" creationId="{E37552FC-AD7E-2B2F-DC93-5E33D00EC64F}"/>
          </ac:grpSpMkLst>
        </pc:grpChg>
      </pc:sldChg>
      <pc:sldChg chg="addSp delSp modSp new del mod">
        <pc:chgData name="Alya Mutiara Firdausyi" userId="896957f2-7fdd-4da2-993c-d7bed2797bad" providerId="ADAL" clId="{796ECA02-3ABB-E54D-8F7F-50D42CF86FE5}" dt="2023-06-28T04:07:38.554" v="1224" actId="2696"/>
        <pc:sldMkLst>
          <pc:docMk/>
          <pc:sldMk cId="3969122954" sldId="271"/>
        </pc:sldMkLst>
        <pc:spChg chg="mod">
          <ac:chgData name="Alya Mutiara Firdausyi" userId="896957f2-7fdd-4da2-993c-d7bed2797bad" providerId="ADAL" clId="{796ECA02-3ABB-E54D-8F7F-50D42CF86FE5}" dt="2023-06-28T03:20:24.182" v="576"/>
          <ac:spMkLst>
            <pc:docMk/>
            <pc:sldMk cId="3969122954" sldId="271"/>
            <ac:spMk id="3" creationId="{DCD2B051-AD3E-5FAF-87FE-5A58BE4A26A3}"/>
          </ac:spMkLst>
        </pc:spChg>
        <pc:spChg chg="add mod">
          <ac:chgData name="Alya Mutiara Firdausyi" userId="896957f2-7fdd-4da2-993c-d7bed2797bad" providerId="ADAL" clId="{796ECA02-3ABB-E54D-8F7F-50D42CF86FE5}" dt="2023-06-28T03:20:41.213" v="577"/>
          <ac:spMkLst>
            <pc:docMk/>
            <pc:sldMk cId="3969122954" sldId="271"/>
            <ac:spMk id="4" creationId="{EE3AF406-EB95-2223-E8A6-E6F8547872CC}"/>
          </ac:spMkLst>
        </pc:spChg>
        <pc:spChg chg="add mod">
          <ac:chgData name="Alya Mutiara Firdausyi" userId="896957f2-7fdd-4da2-993c-d7bed2797bad" providerId="ADAL" clId="{796ECA02-3ABB-E54D-8F7F-50D42CF86FE5}" dt="2023-06-28T03:20:41.213" v="577"/>
          <ac:spMkLst>
            <pc:docMk/>
            <pc:sldMk cId="3969122954" sldId="271"/>
            <ac:spMk id="5" creationId="{FC2099DE-420A-ED9E-4947-133EE670D3CB}"/>
          </ac:spMkLst>
        </pc:spChg>
        <pc:spChg chg="add mod">
          <ac:chgData name="Alya Mutiara Firdausyi" userId="896957f2-7fdd-4da2-993c-d7bed2797bad" providerId="ADAL" clId="{796ECA02-3ABB-E54D-8F7F-50D42CF86FE5}" dt="2023-06-28T03:21:51.523" v="714" actId="1076"/>
          <ac:spMkLst>
            <pc:docMk/>
            <pc:sldMk cId="3969122954" sldId="271"/>
            <ac:spMk id="6" creationId="{FADDA985-CA70-C05F-912D-051178A23489}"/>
          </ac:spMkLst>
        </pc:spChg>
        <pc:spChg chg="add mod">
          <ac:chgData name="Alya Mutiara Firdausyi" userId="896957f2-7fdd-4da2-993c-d7bed2797bad" providerId="ADAL" clId="{796ECA02-3ABB-E54D-8F7F-50D42CF86FE5}" dt="2023-06-28T03:21:17.954" v="597" actId="1076"/>
          <ac:spMkLst>
            <pc:docMk/>
            <pc:sldMk cId="3969122954" sldId="271"/>
            <ac:spMk id="7" creationId="{65CB8818-0272-072D-EEC9-A6AD5FF5A878}"/>
          </ac:spMkLst>
        </pc:spChg>
        <pc:spChg chg="add mod">
          <ac:chgData name="Alya Mutiara Firdausyi" userId="896957f2-7fdd-4da2-993c-d7bed2797bad" providerId="ADAL" clId="{796ECA02-3ABB-E54D-8F7F-50D42CF86FE5}" dt="2023-06-28T03:22:50.922" v="913" actId="1076"/>
          <ac:spMkLst>
            <pc:docMk/>
            <pc:sldMk cId="3969122954" sldId="271"/>
            <ac:spMk id="8" creationId="{5735887F-B249-C991-698B-15683984FF0A}"/>
          </ac:spMkLst>
        </pc:spChg>
        <pc:spChg chg="add mod">
          <ac:chgData name="Alya Mutiara Firdausyi" userId="896957f2-7fdd-4da2-993c-d7bed2797bad" providerId="ADAL" clId="{796ECA02-3ABB-E54D-8F7F-50D42CF86FE5}" dt="2023-06-28T03:22:56.378" v="914" actId="1076"/>
          <ac:spMkLst>
            <pc:docMk/>
            <pc:sldMk cId="3969122954" sldId="271"/>
            <ac:spMk id="9" creationId="{F25D1CA8-6534-8E5A-9859-C4287E286871}"/>
          </ac:spMkLst>
        </pc:spChg>
        <pc:grpChg chg="add mod">
          <ac:chgData name="Alya Mutiara Firdausyi" userId="896957f2-7fdd-4da2-993c-d7bed2797bad" providerId="ADAL" clId="{796ECA02-3ABB-E54D-8F7F-50D42CF86FE5}" dt="2023-06-28T03:20:24.182" v="576"/>
          <ac:grpSpMkLst>
            <pc:docMk/>
            <pc:sldMk cId="3969122954" sldId="271"/>
            <ac:grpSpMk id="2" creationId="{4D87776F-30AE-D3F7-1B74-EFC472282569}"/>
          </ac:grpSpMkLst>
        </pc:grpChg>
        <pc:picChg chg="add del mod">
          <ac:chgData name="Alya Mutiara Firdausyi" userId="896957f2-7fdd-4da2-993c-d7bed2797bad" providerId="ADAL" clId="{796ECA02-3ABB-E54D-8F7F-50D42CF86FE5}" dt="2023-06-28T03:24:56.372" v="921" actId="478"/>
          <ac:picMkLst>
            <pc:docMk/>
            <pc:sldMk cId="3969122954" sldId="271"/>
            <ac:picMk id="10" creationId="{4E5E2F3E-F852-68D7-4289-AA529CEAB4A5}"/>
          </ac:picMkLst>
        </pc:picChg>
      </pc:sldChg>
      <pc:sldChg chg="modSp add del mod setBg">
        <pc:chgData name="Alya Mutiara Firdausyi" userId="896957f2-7fdd-4da2-993c-d7bed2797bad" providerId="ADAL" clId="{796ECA02-3ABB-E54D-8F7F-50D42CF86FE5}" dt="2023-06-28T04:53:08.311" v="1309" actId="2696"/>
        <pc:sldMkLst>
          <pc:docMk/>
          <pc:sldMk cId="1341736074" sldId="272"/>
        </pc:sldMkLst>
        <pc:spChg chg="mod">
          <ac:chgData name="Alya Mutiara Firdausyi" userId="896957f2-7fdd-4da2-993c-d7bed2797bad" providerId="ADAL" clId="{796ECA02-3ABB-E54D-8F7F-50D42CF86FE5}" dt="2023-06-28T04:08:17.432" v="1236" actId="20577"/>
          <ac:spMkLst>
            <pc:docMk/>
            <pc:sldMk cId="1341736074" sldId="272"/>
            <ac:spMk id="4" creationId="{00000000-0000-0000-0000-000000000000}"/>
          </ac:spMkLst>
        </pc:spChg>
        <pc:spChg chg="mod">
          <ac:chgData name="Alya Mutiara Firdausyi" userId="896957f2-7fdd-4da2-993c-d7bed2797bad" providerId="ADAL" clId="{796ECA02-3ABB-E54D-8F7F-50D42CF86FE5}" dt="2023-06-28T03:42:19.108" v="1088" actId="20577"/>
          <ac:spMkLst>
            <pc:docMk/>
            <pc:sldMk cId="1341736074" sldId="272"/>
            <ac:spMk id="5" creationId="{00000000-0000-0000-0000-000000000000}"/>
          </ac:spMkLst>
        </pc:spChg>
        <pc:spChg chg="mod">
          <ac:chgData name="Alya Mutiara Firdausyi" userId="896957f2-7fdd-4da2-993c-d7bed2797bad" providerId="ADAL" clId="{796ECA02-3ABB-E54D-8F7F-50D42CF86FE5}" dt="2023-06-28T03:28:12.073" v="1074" actId="20577"/>
          <ac:spMkLst>
            <pc:docMk/>
            <pc:sldMk cId="1341736074" sldId="272"/>
            <ac:spMk id="6" creationId="{00000000-0000-0000-0000-000000000000}"/>
          </ac:spMkLst>
        </pc:spChg>
        <pc:spChg chg="mod">
          <ac:chgData name="Alya Mutiara Firdausyi" userId="896957f2-7fdd-4da2-993c-d7bed2797bad" providerId="ADAL" clId="{796ECA02-3ABB-E54D-8F7F-50D42CF86FE5}" dt="2023-06-28T03:42:40.317" v="1104" actId="20577"/>
          <ac:spMkLst>
            <pc:docMk/>
            <pc:sldMk cId="1341736074" sldId="272"/>
            <ac:spMk id="7" creationId="{00000000-0000-0000-0000-000000000000}"/>
          </ac:spMkLst>
        </pc:spChg>
        <pc:spChg chg="mod">
          <ac:chgData name="Alya Mutiara Firdausyi" userId="896957f2-7fdd-4da2-993c-d7bed2797bad" providerId="ADAL" clId="{796ECA02-3ABB-E54D-8F7F-50D42CF86FE5}" dt="2023-06-28T03:28:23.510" v="1076" actId="20577"/>
          <ac:spMkLst>
            <pc:docMk/>
            <pc:sldMk cId="1341736074" sldId="272"/>
            <ac:spMk id="8" creationId="{00000000-0000-0000-0000-000000000000}"/>
          </ac:spMkLst>
        </pc:spChg>
        <pc:spChg chg="mod">
          <ac:chgData name="Alya Mutiara Firdausyi" userId="896957f2-7fdd-4da2-993c-d7bed2797bad" providerId="ADAL" clId="{796ECA02-3ABB-E54D-8F7F-50D42CF86FE5}" dt="2023-06-28T03:42:44.585" v="1108" actId="20577"/>
          <ac:spMkLst>
            <pc:docMk/>
            <pc:sldMk cId="1341736074" sldId="272"/>
            <ac:spMk id="9" creationId="{00000000-0000-0000-0000-000000000000}"/>
          </ac:spMkLst>
        </pc:spChg>
        <pc:spChg chg="mod">
          <ac:chgData name="Alya Mutiara Firdausyi" userId="896957f2-7fdd-4da2-993c-d7bed2797bad" providerId="ADAL" clId="{796ECA02-3ABB-E54D-8F7F-50D42CF86FE5}" dt="2023-06-28T03:28:33.261" v="1078" actId="20577"/>
          <ac:spMkLst>
            <pc:docMk/>
            <pc:sldMk cId="1341736074" sldId="272"/>
            <ac:spMk id="10" creationId="{00000000-0000-0000-0000-000000000000}"/>
          </ac:spMkLst>
        </pc:spChg>
        <pc:spChg chg="mod">
          <ac:chgData name="Alya Mutiara Firdausyi" userId="896957f2-7fdd-4da2-993c-d7bed2797bad" providerId="ADAL" clId="{796ECA02-3ABB-E54D-8F7F-50D42CF86FE5}" dt="2023-06-28T03:27:52.595" v="1069" actId="20577"/>
          <ac:spMkLst>
            <pc:docMk/>
            <pc:sldMk cId="1341736074" sldId="272"/>
            <ac:spMk id="14" creationId="{00000000-0000-0000-0000-000000000000}"/>
          </ac:spMkLst>
        </pc:spChg>
        <pc:spChg chg="mod">
          <ac:chgData name="Alya Mutiara Firdausyi" userId="896957f2-7fdd-4da2-993c-d7bed2797bad" providerId="ADAL" clId="{796ECA02-3ABB-E54D-8F7F-50D42CF86FE5}" dt="2023-06-28T03:27:48.311" v="1058" actId="20577"/>
          <ac:spMkLst>
            <pc:docMk/>
            <pc:sldMk cId="1341736074" sldId="272"/>
            <ac:spMk id="15" creationId="{00000000-0000-0000-0000-000000000000}"/>
          </ac:spMkLst>
        </pc:spChg>
      </pc:sldChg>
      <pc:sldChg chg="modSp add mod modTransition setBg">
        <pc:chgData name="Alya Mutiara Firdausyi" userId="896957f2-7fdd-4da2-993c-d7bed2797bad" providerId="ADAL" clId="{796ECA02-3ABB-E54D-8F7F-50D42CF86FE5}" dt="2023-07-04T06:03:24.888" v="8083" actId="20577"/>
        <pc:sldMkLst>
          <pc:docMk/>
          <pc:sldMk cId="0" sldId="273"/>
        </pc:sldMkLst>
        <pc:spChg chg="mod">
          <ac:chgData name="Alya Mutiara Firdausyi" userId="896957f2-7fdd-4da2-993c-d7bed2797bad" providerId="ADAL" clId="{796ECA02-3ABB-E54D-8F7F-50D42CF86FE5}" dt="2023-06-28T04:05:30.882" v="1124" actId="20577"/>
          <ac:spMkLst>
            <pc:docMk/>
            <pc:sldMk cId="0" sldId="273"/>
            <ac:spMk id="4" creationId="{00000000-0000-0000-0000-000000000000}"/>
          </ac:spMkLst>
        </pc:spChg>
        <pc:spChg chg="mod">
          <ac:chgData name="Alya Mutiara Firdausyi" userId="896957f2-7fdd-4da2-993c-d7bed2797bad" providerId="ADAL" clId="{796ECA02-3ABB-E54D-8F7F-50D42CF86FE5}" dt="2023-06-28T04:05:38.576" v="1135" actId="20577"/>
          <ac:spMkLst>
            <pc:docMk/>
            <pc:sldMk cId="0" sldId="273"/>
            <ac:spMk id="5" creationId="{00000000-0000-0000-0000-000000000000}"/>
          </ac:spMkLst>
        </pc:spChg>
        <pc:spChg chg="mod">
          <ac:chgData name="Alya Mutiara Firdausyi" userId="896957f2-7fdd-4da2-993c-d7bed2797bad" providerId="ADAL" clId="{796ECA02-3ABB-E54D-8F7F-50D42CF86FE5}" dt="2023-06-28T04:05:47.066" v="1146" actId="20577"/>
          <ac:spMkLst>
            <pc:docMk/>
            <pc:sldMk cId="0" sldId="273"/>
            <ac:spMk id="6" creationId="{00000000-0000-0000-0000-000000000000}"/>
          </ac:spMkLst>
        </pc:spChg>
        <pc:spChg chg="mod">
          <ac:chgData name="Alya Mutiara Firdausyi" userId="896957f2-7fdd-4da2-993c-d7bed2797bad" providerId="ADAL" clId="{796ECA02-3ABB-E54D-8F7F-50D42CF86FE5}" dt="2023-06-28T04:05:53.172" v="1167" actId="20577"/>
          <ac:spMkLst>
            <pc:docMk/>
            <pc:sldMk cId="0" sldId="273"/>
            <ac:spMk id="7" creationId="{00000000-0000-0000-0000-000000000000}"/>
          </ac:spMkLst>
        </pc:spChg>
        <pc:spChg chg="mod">
          <ac:chgData name="Alya Mutiara Firdausyi" userId="896957f2-7fdd-4da2-993c-d7bed2797bad" providerId="ADAL" clId="{796ECA02-3ABB-E54D-8F7F-50D42CF86FE5}" dt="2023-07-04T06:03:24.888" v="8083" actId="20577"/>
          <ac:spMkLst>
            <pc:docMk/>
            <pc:sldMk cId="0" sldId="273"/>
            <ac:spMk id="8" creationId="{00000000-0000-0000-0000-000000000000}"/>
          </ac:spMkLst>
        </pc:spChg>
        <pc:spChg chg="mod">
          <ac:chgData name="Alya Mutiara Firdausyi" userId="896957f2-7fdd-4da2-993c-d7bed2797bad" providerId="ADAL" clId="{796ECA02-3ABB-E54D-8F7F-50D42CF86FE5}" dt="2023-06-28T04:06:06.469" v="1207" actId="20577"/>
          <ac:spMkLst>
            <pc:docMk/>
            <pc:sldMk cId="0" sldId="273"/>
            <ac:spMk id="9" creationId="{00000000-0000-0000-0000-000000000000}"/>
          </ac:spMkLst>
        </pc:spChg>
      </pc:sldChg>
      <pc:sldChg chg="addSp delSp modSp add del mod modTransition setBg">
        <pc:chgData name="Alya Mutiara Firdausyi" userId="896957f2-7fdd-4da2-993c-d7bed2797bad" providerId="ADAL" clId="{796ECA02-3ABB-E54D-8F7F-50D42CF86FE5}" dt="2023-07-01T04:37:49.714" v="3217" actId="2696"/>
        <pc:sldMkLst>
          <pc:docMk/>
          <pc:sldMk cId="0" sldId="274"/>
        </pc:sldMkLst>
        <pc:spChg chg="mod">
          <ac:chgData name="Alya Mutiara Firdausyi" userId="896957f2-7fdd-4da2-993c-d7bed2797bad" providerId="ADAL" clId="{796ECA02-3ABB-E54D-8F7F-50D42CF86FE5}" dt="2023-06-28T04:58:17.537" v="1328" actId="207"/>
          <ac:spMkLst>
            <pc:docMk/>
            <pc:sldMk cId="0" sldId="274"/>
            <ac:spMk id="3" creationId="{00000000-0000-0000-0000-000000000000}"/>
          </ac:spMkLst>
        </pc:spChg>
        <pc:spChg chg="mod">
          <ac:chgData name="Alya Mutiara Firdausyi" userId="896957f2-7fdd-4da2-993c-d7bed2797bad" providerId="ADAL" clId="{796ECA02-3ABB-E54D-8F7F-50D42CF86FE5}" dt="2023-06-28T04:12:03.980" v="1258" actId="207"/>
          <ac:spMkLst>
            <pc:docMk/>
            <pc:sldMk cId="0" sldId="274"/>
            <ac:spMk id="5"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7"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8"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9" creationId="{00000000-0000-0000-0000-000000000000}"/>
          </ac:spMkLst>
        </pc:spChg>
        <pc:spChg chg="mod">
          <ac:chgData name="Alya Mutiara Firdausyi" userId="896957f2-7fdd-4da2-993c-d7bed2797bad" providerId="ADAL" clId="{796ECA02-3ABB-E54D-8F7F-50D42CF86FE5}" dt="2023-06-28T04:13:26.938" v="1290" actId="20577"/>
          <ac:spMkLst>
            <pc:docMk/>
            <pc:sldMk cId="0" sldId="274"/>
            <ac:spMk id="10"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1" creationId="{00000000-0000-0000-0000-000000000000}"/>
          </ac:spMkLst>
        </pc:spChg>
        <pc:spChg chg="mod">
          <ac:chgData name="Alya Mutiara Firdausyi" userId="896957f2-7fdd-4da2-993c-d7bed2797bad" providerId="ADAL" clId="{796ECA02-3ABB-E54D-8F7F-50D42CF86FE5}" dt="2023-06-28T04:13:33.336" v="1300" actId="20577"/>
          <ac:spMkLst>
            <pc:docMk/>
            <pc:sldMk cId="0" sldId="274"/>
            <ac:spMk id="12"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3" creationId="{00000000-0000-0000-0000-000000000000}"/>
          </ac:spMkLst>
        </pc:spChg>
        <pc:spChg chg="mod">
          <ac:chgData name="Alya Mutiara Firdausyi" userId="896957f2-7fdd-4da2-993c-d7bed2797bad" providerId="ADAL" clId="{796ECA02-3ABB-E54D-8F7F-50D42CF86FE5}" dt="2023-06-28T04:13:20.798" v="1281" actId="20577"/>
          <ac:spMkLst>
            <pc:docMk/>
            <pc:sldMk cId="0" sldId="274"/>
            <ac:spMk id="14"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5" creationId="{00000000-0000-0000-0000-000000000000}"/>
          </ac:spMkLst>
        </pc:spChg>
        <pc:spChg chg="mod">
          <ac:chgData name="Alya Mutiara Firdausyi" userId="896957f2-7fdd-4da2-993c-d7bed2797bad" providerId="ADAL" clId="{796ECA02-3ABB-E54D-8F7F-50D42CF86FE5}" dt="2023-06-28T04:08:59.348" v="1250" actId="20577"/>
          <ac:spMkLst>
            <pc:docMk/>
            <pc:sldMk cId="0" sldId="274"/>
            <ac:spMk id="17" creationId="{00000000-0000-0000-0000-000000000000}"/>
          </ac:spMkLst>
        </pc:spChg>
        <pc:spChg chg="mod">
          <ac:chgData name="Alya Mutiara Firdausyi" userId="896957f2-7fdd-4da2-993c-d7bed2797bad" providerId="ADAL" clId="{796ECA02-3ABB-E54D-8F7F-50D42CF86FE5}" dt="2023-06-28T04:08:54.914" v="1239" actId="20577"/>
          <ac:spMkLst>
            <pc:docMk/>
            <pc:sldMk cId="0" sldId="274"/>
            <ac:spMk id="18" creationId="{00000000-0000-0000-0000-000000000000}"/>
          </ac:spMkLst>
        </pc:spChg>
        <pc:spChg chg="add mod">
          <ac:chgData name="Alya Mutiara Firdausyi" userId="896957f2-7fdd-4da2-993c-d7bed2797bad" providerId="ADAL" clId="{796ECA02-3ABB-E54D-8F7F-50D42CF86FE5}" dt="2023-06-28T04:08:23.084" v="1237"/>
          <ac:spMkLst>
            <pc:docMk/>
            <pc:sldMk cId="0" sldId="274"/>
            <ac:spMk id="19" creationId="{24B18231-559C-5B7C-E729-EDCEE6B84609}"/>
          </ac:spMkLst>
        </pc:spChg>
        <pc:spChg chg="add mod">
          <ac:chgData name="Alya Mutiara Firdausyi" userId="896957f2-7fdd-4da2-993c-d7bed2797bad" providerId="ADAL" clId="{796ECA02-3ABB-E54D-8F7F-50D42CF86FE5}" dt="2023-06-28T04:08:23.084" v="1237"/>
          <ac:spMkLst>
            <pc:docMk/>
            <pc:sldMk cId="0" sldId="274"/>
            <ac:spMk id="20" creationId="{7848AF1C-6F86-9C4E-BF2B-D4A2DE44216D}"/>
          </ac:spMkLst>
        </pc:spChg>
        <pc:spChg chg="add mod">
          <ac:chgData name="Alya Mutiara Firdausyi" userId="896957f2-7fdd-4da2-993c-d7bed2797bad" providerId="ADAL" clId="{796ECA02-3ABB-E54D-8F7F-50D42CF86FE5}" dt="2023-06-28T04:08:23.084" v="1237"/>
          <ac:spMkLst>
            <pc:docMk/>
            <pc:sldMk cId="0" sldId="274"/>
            <ac:spMk id="21" creationId="{3EE096AB-E7D1-A83A-E106-0E36A9C32F73}"/>
          </ac:spMkLst>
        </pc:spChg>
        <pc:grpChg chg="mod">
          <ac:chgData name="Alya Mutiara Firdausyi" userId="896957f2-7fdd-4da2-993c-d7bed2797bad" providerId="ADAL" clId="{796ECA02-3ABB-E54D-8F7F-50D42CF86FE5}" dt="2023-06-28T04:58:17.537" v="1328" actId="207"/>
          <ac:grpSpMkLst>
            <pc:docMk/>
            <pc:sldMk cId="0" sldId="274"/>
            <ac:grpSpMk id="2" creationId="{00000000-0000-0000-0000-000000000000}"/>
          </ac:grpSpMkLst>
        </pc:grpChg>
        <pc:grpChg chg="mod">
          <ac:chgData name="Alya Mutiara Firdausyi" userId="896957f2-7fdd-4da2-993c-d7bed2797bad" providerId="ADAL" clId="{796ECA02-3ABB-E54D-8F7F-50D42CF86FE5}" dt="2023-06-28T04:12:03.980" v="1258" actId="207"/>
          <ac:grpSpMkLst>
            <pc:docMk/>
            <pc:sldMk cId="0" sldId="274"/>
            <ac:grpSpMk id="4" creationId="{00000000-0000-0000-0000-000000000000}"/>
          </ac:grpSpMkLst>
        </pc:grpChg>
        <pc:picChg chg="add del">
          <ac:chgData name="Alya Mutiara Firdausyi" userId="896957f2-7fdd-4da2-993c-d7bed2797bad" providerId="ADAL" clId="{796ECA02-3ABB-E54D-8F7F-50D42CF86FE5}" dt="2023-06-28T04:57:03.658" v="1311" actId="478"/>
          <ac:picMkLst>
            <pc:docMk/>
            <pc:sldMk cId="0" sldId="274"/>
            <ac:picMk id="7" creationId="{809B20E8-28C0-DF1E-5CC7-3DA4AA03D771}"/>
          </ac:picMkLst>
        </pc:picChg>
      </pc:sldChg>
      <pc:sldChg chg="modSp add del mod modTransition">
        <pc:chgData name="Alya Mutiara Firdausyi" userId="896957f2-7fdd-4da2-993c-d7bed2797bad" providerId="ADAL" clId="{796ECA02-3ABB-E54D-8F7F-50D42CF86FE5}" dt="2023-07-03T08:14:08.717" v="8013"/>
        <pc:sldMkLst>
          <pc:docMk/>
          <pc:sldMk cId="3033381926" sldId="275"/>
        </pc:sldMkLst>
        <pc:spChg chg="mod">
          <ac:chgData name="Alya Mutiara Firdausyi" userId="896957f2-7fdd-4da2-993c-d7bed2797bad" providerId="ADAL" clId="{796ECA02-3ABB-E54D-8F7F-50D42CF86FE5}" dt="2023-06-28T05:04:22.093" v="1502" actId="1076"/>
          <ac:spMkLst>
            <pc:docMk/>
            <pc:sldMk cId="3033381926" sldId="275"/>
            <ac:spMk id="4" creationId="{00000000-0000-0000-0000-000000000000}"/>
          </ac:spMkLst>
        </pc:spChg>
        <pc:spChg chg="mod">
          <ac:chgData name="Alya Mutiara Firdausyi" userId="896957f2-7fdd-4da2-993c-d7bed2797bad" providerId="ADAL" clId="{796ECA02-3ABB-E54D-8F7F-50D42CF86FE5}" dt="2023-06-28T04:57:13.784" v="1313" actId="20577"/>
          <ac:spMkLst>
            <pc:docMk/>
            <pc:sldMk cId="3033381926" sldId="275"/>
            <ac:spMk id="5" creationId="{00000000-0000-0000-0000-000000000000}"/>
          </ac:spMkLst>
        </pc:spChg>
      </pc:sldChg>
      <pc:sldChg chg="addSp delSp modSp add mod modTransition setBg">
        <pc:chgData name="Alya Mutiara Firdausyi" userId="896957f2-7fdd-4da2-993c-d7bed2797bad" providerId="ADAL" clId="{796ECA02-3ABB-E54D-8F7F-50D42CF86FE5}" dt="2023-07-03T08:14:08.717" v="8013"/>
        <pc:sldMkLst>
          <pc:docMk/>
          <pc:sldMk cId="2226151393" sldId="276"/>
        </pc:sldMkLst>
        <pc:spChg chg="del">
          <ac:chgData name="Alya Mutiara Firdausyi" userId="896957f2-7fdd-4da2-993c-d7bed2797bad" providerId="ADAL" clId="{796ECA02-3ABB-E54D-8F7F-50D42CF86FE5}" dt="2023-06-28T05:01:37.077" v="1491" actId="478"/>
          <ac:spMkLst>
            <pc:docMk/>
            <pc:sldMk cId="2226151393" sldId="276"/>
            <ac:spMk id="2"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3" creationId="{00000000-0000-0000-0000-000000000000}"/>
          </ac:spMkLst>
        </pc:spChg>
        <pc:spChg chg="mod">
          <ac:chgData name="Alya Mutiara Firdausyi" userId="896957f2-7fdd-4da2-993c-d7bed2797bad" providerId="ADAL" clId="{796ECA02-3ABB-E54D-8F7F-50D42CF86FE5}" dt="2023-06-28T05:00:37.359" v="1380" actId="20577"/>
          <ac:spMkLst>
            <pc:docMk/>
            <pc:sldMk cId="2226151393" sldId="276"/>
            <ac:spMk id="4"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5" creationId="{00000000-0000-0000-0000-000000000000}"/>
          </ac:spMkLst>
        </pc:spChg>
        <pc:spChg chg="mod">
          <ac:chgData name="Alya Mutiara Firdausyi" userId="896957f2-7fdd-4da2-993c-d7bed2797bad" providerId="ADAL" clId="{796ECA02-3ABB-E54D-8F7F-50D42CF86FE5}" dt="2023-06-28T05:05:24.213" v="1638" actId="1076"/>
          <ac:spMkLst>
            <pc:docMk/>
            <pc:sldMk cId="2226151393" sldId="276"/>
            <ac:spMk id="6"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0"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1" creationId="{00000000-0000-0000-0000-000000000000}"/>
          </ac:spMkLst>
        </pc:spChg>
        <pc:spChg chg="mod">
          <ac:chgData name="Alya Mutiara Firdausyi" userId="896957f2-7fdd-4da2-993c-d7bed2797bad" providerId="ADAL" clId="{796ECA02-3ABB-E54D-8F7F-50D42CF86FE5}" dt="2023-06-28T04:58:45.163" v="1333"/>
          <ac:spMkLst>
            <pc:docMk/>
            <pc:sldMk cId="2226151393" sldId="276"/>
            <ac:spMk id="13" creationId="{763F12EB-2636-7922-7FE2-C55B110FF935}"/>
          </ac:spMkLst>
        </pc:spChg>
        <pc:spChg chg="mod">
          <ac:chgData name="Alya Mutiara Firdausyi" userId="896957f2-7fdd-4da2-993c-d7bed2797bad" providerId="ADAL" clId="{796ECA02-3ABB-E54D-8F7F-50D42CF86FE5}" dt="2023-06-28T04:58:45.163" v="1333"/>
          <ac:spMkLst>
            <pc:docMk/>
            <pc:sldMk cId="2226151393" sldId="276"/>
            <ac:spMk id="15" creationId="{675ADED7-348B-ECBD-D43B-866983455233}"/>
          </ac:spMkLst>
        </pc:spChg>
        <pc:spChg chg="add mod">
          <ac:chgData name="Alya Mutiara Firdausyi" userId="896957f2-7fdd-4da2-993c-d7bed2797bad" providerId="ADAL" clId="{796ECA02-3ABB-E54D-8F7F-50D42CF86FE5}" dt="2023-06-28T04:58:45.163" v="1333"/>
          <ac:spMkLst>
            <pc:docMk/>
            <pc:sldMk cId="2226151393" sldId="276"/>
            <ac:spMk id="16" creationId="{AF101E53-1A40-0423-966E-851FBF4B93C4}"/>
          </ac:spMkLst>
        </pc:spChg>
        <pc:spChg chg="add mod">
          <ac:chgData name="Alya Mutiara Firdausyi" userId="896957f2-7fdd-4da2-993c-d7bed2797bad" providerId="ADAL" clId="{796ECA02-3ABB-E54D-8F7F-50D42CF86FE5}" dt="2023-06-28T04:58:54.860" v="1345" actId="20577"/>
          <ac:spMkLst>
            <pc:docMk/>
            <pc:sldMk cId="2226151393" sldId="276"/>
            <ac:spMk id="17" creationId="{1BF9D4D1-3317-5C91-D7F6-5BFA6A4564EA}"/>
          </ac:spMkLst>
        </pc:spChg>
        <pc:spChg chg="add mod">
          <ac:chgData name="Alya Mutiara Firdausyi" userId="896957f2-7fdd-4da2-993c-d7bed2797bad" providerId="ADAL" clId="{796ECA02-3ABB-E54D-8F7F-50D42CF86FE5}" dt="2023-06-28T04:58:49.818" v="1334" actId="20577"/>
          <ac:spMkLst>
            <pc:docMk/>
            <pc:sldMk cId="2226151393" sldId="276"/>
            <ac:spMk id="18" creationId="{26C1C730-AF1B-A760-AB3D-F09A06440003}"/>
          </ac:spMkLst>
        </pc:spChg>
        <pc:spChg chg="add mod">
          <ac:chgData name="Alya Mutiara Firdausyi" userId="896957f2-7fdd-4da2-993c-d7bed2797bad" providerId="ADAL" clId="{796ECA02-3ABB-E54D-8F7F-50D42CF86FE5}" dt="2023-06-28T05:00:31.045" v="1373" actId="1076"/>
          <ac:spMkLst>
            <pc:docMk/>
            <pc:sldMk cId="2226151393" sldId="276"/>
            <ac:spMk id="19" creationId="{C72F2464-B858-D8BD-0F95-7F0B132876BC}"/>
          </ac:spMkLst>
        </pc:spChg>
        <pc:spChg chg="add mod">
          <ac:chgData name="Alya Mutiara Firdausyi" userId="896957f2-7fdd-4da2-993c-d7bed2797bad" providerId="ADAL" clId="{796ECA02-3ABB-E54D-8F7F-50D42CF86FE5}" dt="2023-06-28T05:12:06.363" v="1821" actId="20577"/>
          <ac:spMkLst>
            <pc:docMk/>
            <pc:sldMk cId="2226151393" sldId="276"/>
            <ac:spMk id="22" creationId="{69FE7DD4-C860-6C93-7DD3-EA9A1FC3B314}"/>
          </ac:spMkLst>
        </pc:spChg>
        <pc:spChg chg="add mod">
          <ac:chgData name="Alya Mutiara Firdausyi" userId="896957f2-7fdd-4da2-993c-d7bed2797bad" providerId="ADAL" clId="{796ECA02-3ABB-E54D-8F7F-50D42CF86FE5}" dt="2023-06-28T05:06:24.269" v="1780" actId="20577"/>
          <ac:spMkLst>
            <pc:docMk/>
            <pc:sldMk cId="2226151393" sldId="276"/>
            <ac:spMk id="23" creationId="{4822EE13-E6F2-C256-3D14-B82ADF3A9011}"/>
          </ac:spMkLst>
        </pc:spChg>
        <pc:grpChg chg="del">
          <ac:chgData name="Alya Mutiara Firdausyi" userId="896957f2-7fdd-4da2-993c-d7bed2797bad" providerId="ADAL" clId="{796ECA02-3ABB-E54D-8F7F-50D42CF86FE5}" dt="2023-06-28T04:57:57.340" v="1326" actId="478"/>
          <ac:grpSpMkLst>
            <pc:docMk/>
            <pc:sldMk cId="2226151393" sldId="276"/>
            <ac:grpSpMk id="8" creationId="{00000000-0000-0000-0000-000000000000}"/>
          </ac:grpSpMkLst>
        </pc:grpChg>
        <pc:grpChg chg="add mod">
          <ac:chgData name="Alya Mutiara Firdausyi" userId="896957f2-7fdd-4da2-993c-d7bed2797bad" providerId="ADAL" clId="{796ECA02-3ABB-E54D-8F7F-50D42CF86FE5}" dt="2023-06-28T04:58:45.163" v="1333"/>
          <ac:grpSpMkLst>
            <pc:docMk/>
            <pc:sldMk cId="2226151393" sldId="276"/>
            <ac:grpSpMk id="12" creationId="{2BA22E55-0D21-C8F7-ECC0-9B3718EEAAF8}"/>
          </ac:grpSpMkLst>
        </pc:grpChg>
        <pc:grpChg chg="add mod">
          <ac:chgData name="Alya Mutiara Firdausyi" userId="896957f2-7fdd-4da2-993c-d7bed2797bad" providerId="ADAL" clId="{796ECA02-3ABB-E54D-8F7F-50D42CF86FE5}" dt="2023-06-28T04:58:45.163" v="1333"/>
          <ac:grpSpMkLst>
            <pc:docMk/>
            <pc:sldMk cId="2226151393" sldId="276"/>
            <ac:grpSpMk id="14" creationId="{C7E9E4C2-54B1-67E3-FEAB-EB1DD3F8DC37}"/>
          </ac:grpSpMkLst>
        </pc:grpChg>
        <pc:picChg chg="add mod">
          <ac:chgData name="Alya Mutiara Firdausyi" userId="896957f2-7fdd-4da2-993c-d7bed2797bad" providerId="ADAL" clId="{796ECA02-3ABB-E54D-8F7F-50D42CF86FE5}" dt="2023-06-28T05:03:39.929" v="1499" actId="1076"/>
          <ac:picMkLst>
            <pc:docMk/>
            <pc:sldMk cId="2226151393" sldId="276"/>
            <ac:picMk id="21" creationId="{D555C32D-B435-B0D3-C18D-963545552286}"/>
          </ac:picMkLst>
        </pc:picChg>
      </pc:sldChg>
      <pc:sldChg chg="addSp delSp modSp add mod modTransition">
        <pc:chgData name="Alya Mutiara Firdausyi" userId="896957f2-7fdd-4da2-993c-d7bed2797bad" providerId="ADAL" clId="{796ECA02-3ABB-E54D-8F7F-50D42CF86FE5}" dt="2023-07-03T08:14:08.717" v="8013"/>
        <pc:sldMkLst>
          <pc:docMk/>
          <pc:sldMk cId="1285252114" sldId="277"/>
        </pc:sldMkLst>
        <pc:spChg chg="del">
          <ac:chgData name="Alya Mutiara Firdausyi" userId="896957f2-7fdd-4da2-993c-d7bed2797bad" providerId="ADAL" clId="{796ECA02-3ABB-E54D-8F7F-50D42CF86FE5}" dt="2023-06-28T05:13:05.689" v="1909" actId="478"/>
          <ac:spMkLst>
            <pc:docMk/>
            <pc:sldMk cId="1285252114" sldId="277"/>
            <ac:spMk id="2"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3"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4"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5"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6" creationId="{00000000-0000-0000-0000-000000000000}"/>
          </ac:spMkLst>
        </pc:spChg>
        <pc:spChg chg="add del mod">
          <ac:chgData name="Alya Mutiara Firdausyi" userId="896957f2-7fdd-4da2-993c-d7bed2797bad" providerId="ADAL" clId="{796ECA02-3ABB-E54D-8F7F-50D42CF86FE5}" dt="2023-06-28T05:23:51.557" v="1913"/>
          <ac:spMkLst>
            <pc:docMk/>
            <pc:sldMk cId="1285252114" sldId="277"/>
            <ac:spMk id="8" creationId="{180A79C3-9DFF-95D3-EC21-3B8CEEBB7BD6}"/>
          </ac:spMkLst>
        </pc:spChg>
        <pc:spChg chg="add del mod">
          <ac:chgData name="Alya Mutiara Firdausyi" userId="896957f2-7fdd-4da2-993c-d7bed2797bad" providerId="ADAL" clId="{796ECA02-3ABB-E54D-8F7F-50D42CF86FE5}" dt="2023-06-28T05:23:51.557" v="1913"/>
          <ac:spMkLst>
            <pc:docMk/>
            <pc:sldMk cId="1285252114" sldId="277"/>
            <ac:spMk id="9" creationId="{1CE7A3CF-FC91-1B10-0C3E-9F602C132060}"/>
          </ac:spMkLst>
        </pc:spChg>
        <pc:spChg chg="add del mod">
          <ac:chgData name="Alya Mutiara Firdausyi" userId="896957f2-7fdd-4da2-993c-d7bed2797bad" providerId="ADAL" clId="{796ECA02-3ABB-E54D-8F7F-50D42CF86FE5}" dt="2023-06-28T05:23:51.557" v="1913"/>
          <ac:spMkLst>
            <pc:docMk/>
            <pc:sldMk cId="1285252114" sldId="277"/>
            <ac:spMk id="10" creationId="{3A6367F0-E6FD-BAFD-99FB-98552C1A4301}"/>
          </ac:spMkLst>
        </pc:spChg>
        <pc:spChg chg="add del mod">
          <ac:chgData name="Alya Mutiara Firdausyi" userId="896957f2-7fdd-4da2-993c-d7bed2797bad" providerId="ADAL" clId="{796ECA02-3ABB-E54D-8F7F-50D42CF86FE5}" dt="2023-06-28T05:23:51.557" v="1913"/>
          <ac:spMkLst>
            <pc:docMk/>
            <pc:sldMk cId="1285252114" sldId="277"/>
            <ac:spMk id="11" creationId="{BA5C16C4-960E-9506-4F36-2C4262460C28}"/>
          </ac:spMkLst>
        </pc:spChg>
        <pc:spChg chg="mod">
          <ac:chgData name="Alya Mutiara Firdausyi" userId="896957f2-7fdd-4da2-993c-d7bed2797bad" providerId="ADAL" clId="{796ECA02-3ABB-E54D-8F7F-50D42CF86FE5}" dt="2023-06-28T05:12:57.292" v="1907" actId="20577"/>
          <ac:spMkLst>
            <pc:docMk/>
            <pc:sldMk cId="1285252114" sldId="277"/>
            <ac:spMk id="19" creationId="{C72F2464-B858-D8BD-0F95-7F0B132876BC}"/>
          </ac:spMkLst>
        </pc:spChg>
        <pc:spChg chg="add del mod">
          <ac:chgData name="Alya Mutiara Firdausyi" userId="896957f2-7fdd-4da2-993c-d7bed2797bad" providerId="ADAL" clId="{796ECA02-3ABB-E54D-8F7F-50D42CF86FE5}" dt="2023-06-28T05:23:51.557" v="1913"/>
          <ac:spMkLst>
            <pc:docMk/>
            <pc:sldMk cId="1285252114" sldId="277"/>
            <ac:spMk id="20" creationId="{FC857968-87F9-9326-548E-8A19006785E1}"/>
          </ac:spMkLst>
        </pc:spChg>
        <pc:spChg chg="add del mod">
          <ac:chgData name="Alya Mutiara Firdausyi" userId="896957f2-7fdd-4da2-993c-d7bed2797bad" providerId="ADAL" clId="{796ECA02-3ABB-E54D-8F7F-50D42CF86FE5}" dt="2023-06-28T05:23:51.557" v="1913"/>
          <ac:spMkLst>
            <pc:docMk/>
            <pc:sldMk cId="1285252114" sldId="277"/>
            <ac:spMk id="21" creationId="{5DCC9AF3-ED77-CFEA-A260-9EC635D19541}"/>
          </ac:spMkLst>
        </pc:spChg>
        <pc:spChg chg="add del mod">
          <ac:chgData name="Alya Mutiara Firdausyi" userId="896957f2-7fdd-4da2-993c-d7bed2797bad" providerId="ADAL" clId="{796ECA02-3ABB-E54D-8F7F-50D42CF86FE5}" dt="2023-06-28T05:23:51.557" v="1913"/>
          <ac:spMkLst>
            <pc:docMk/>
            <pc:sldMk cId="1285252114" sldId="277"/>
            <ac:spMk id="24" creationId="{1FBF29C2-0BAB-9C5F-B64A-6D544D3F8D84}"/>
          </ac:spMkLst>
        </pc:spChg>
        <pc:spChg chg="add del mod">
          <ac:chgData name="Alya Mutiara Firdausyi" userId="896957f2-7fdd-4da2-993c-d7bed2797bad" providerId="ADAL" clId="{796ECA02-3ABB-E54D-8F7F-50D42CF86FE5}" dt="2023-06-28T05:23:51.557" v="1913"/>
          <ac:spMkLst>
            <pc:docMk/>
            <pc:sldMk cId="1285252114" sldId="277"/>
            <ac:spMk id="25" creationId="{663654F9-A46B-47CA-01F4-48FBBD5205EA}"/>
          </ac:spMkLst>
        </pc:spChg>
        <pc:spChg chg="add mod">
          <ac:chgData name="Alya Mutiara Firdausyi" userId="896957f2-7fdd-4da2-993c-d7bed2797bad" providerId="ADAL" clId="{796ECA02-3ABB-E54D-8F7F-50D42CF86FE5}" dt="2023-06-28T05:26:04.113" v="1933" actId="207"/>
          <ac:spMkLst>
            <pc:docMk/>
            <pc:sldMk cId="1285252114" sldId="277"/>
            <ac:spMk id="28" creationId="{6AECE926-617E-9A0A-65F8-5FE87AE95017}"/>
          </ac:spMkLst>
        </pc:spChg>
        <pc:spChg chg="add mod">
          <ac:chgData name="Alya Mutiara Firdausyi" userId="896957f2-7fdd-4da2-993c-d7bed2797bad" providerId="ADAL" clId="{796ECA02-3ABB-E54D-8F7F-50D42CF86FE5}" dt="2023-06-28T05:26:04.113" v="1933" actId="207"/>
          <ac:spMkLst>
            <pc:docMk/>
            <pc:sldMk cId="1285252114" sldId="277"/>
            <ac:spMk id="29" creationId="{4ED3C982-FCEE-FB26-BF2F-4E58B89147FE}"/>
          </ac:spMkLst>
        </pc:spChg>
        <pc:spChg chg="add mod">
          <ac:chgData name="Alya Mutiara Firdausyi" userId="896957f2-7fdd-4da2-993c-d7bed2797bad" providerId="ADAL" clId="{796ECA02-3ABB-E54D-8F7F-50D42CF86FE5}" dt="2023-06-28T05:26:04.113" v="1933" actId="207"/>
          <ac:spMkLst>
            <pc:docMk/>
            <pc:sldMk cId="1285252114" sldId="277"/>
            <ac:spMk id="30" creationId="{C72579E7-EADE-B750-27EF-28D0ED6297BB}"/>
          </ac:spMkLst>
        </pc:spChg>
        <pc:spChg chg="add mod">
          <ac:chgData name="Alya Mutiara Firdausyi" userId="896957f2-7fdd-4da2-993c-d7bed2797bad" providerId="ADAL" clId="{796ECA02-3ABB-E54D-8F7F-50D42CF86FE5}" dt="2023-06-28T05:24:52.752" v="1931" actId="255"/>
          <ac:spMkLst>
            <pc:docMk/>
            <pc:sldMk cId="1285252114" sldId="277"/>
            <ac:spMk id="31" creationId="{39E60330-CD68-FCB3-EF60-AC65C230EBA4}"/>
          </ac:spMkLst>
        </pc:spChg>
        <pc:spChg chg="add mod">
          <ac:chgData name="Alya Mutiara Firdausyi" userId="896957f2-7fdd-4da2-993c-d7bed2797bad" providerId="ADAL" clId="{796ECA02-3ABB-E54D-8F7F-50D42CF86FE5}" dt="2023-06-28T05:24:52.752" v="1931" actId="255"/>
          <ac:spMkLst>
            <pc:docMk/>
            <pc:sldMk cId="1285252114" sldId="277"/>
            <ac:spMk id="32" creationId="{E73C7D4D-0DDF-E3D7-AA3B-162A24A89143}"/>
          </ac:spMkLst>
        </pc:spChg>
        <pc:spChg chg="add mod">
          <ac:chgData name="Alya Mutiara Firdausyi" userId="896957f2-7fdd-4da2-993c-d7bed2797bad" providerId="ADAL" clId="{796ECA02-3ABB-E54D-8F7F-50D42CF86FE5}" dt="2023-06-28T05:24:52.752" v="1931" actId="255"/>
          <ac:spMkLst>
            <pc:docMk/>
            <pc:sldMk cId="1285252114" sldId="277"/>
            <ac:spMk id="33" creationId="{100595E3-F501-9C2F-5A89-F55FE6F21970}"/>
          </ac:spMkLst>
        </pc:spChg>
        <pc:spChg chg="add mod">
          <ac:chgData name="Alya Mutiara Firdausyi" userId="896957f2-7fdd-4da2-993c-d7bed2797bad" providerId="ADAL" clId="{796ECA02-3ABB-E54D-8F7F-50D42CF86FE5}" dt="2023-06-28T05:24:40.796" v="1923" actId="255"/>
          <ac:spMkLst>
            <pc:docMk/>
            <pc:sldMk cId="1285252114" sldId="277"/>
            <ac:spMk id="36" creationId="{424A3591-A040-B9CF-0909-8EFE6CC88D3A}"/>
          </ac:spMkLst>
        </pc:spChg>
        <pc:spChg chg="add mod">
          <ac:chgData name="Alya Mutiara Firdausyi" userId="896957f2-7fdd-4da2-993c-d7bed2797bad" providerId="ADAL" clId="{796ECA02-3ABB-E54D-8F7F-50D42CF86FE5}" dt="2023-06-28T05:24:46.001" v="1930" actId="20577"/>
          <ac:spMkLst>
            <pc:docMk/>
            <pc:sldMk cId="1285252114" sldId="277"/>
            <ac:spMk id="37" creationId="{50CB7450-C3F1-8483-4121-8CC72E267EA3}"/>
          </ac:spMkLst>
        </pc:spChg>
        <pc:grpChg chg="add mod">
          <ac:chgData name="Alya Mutiara Firdausyi" userId="896957f2-7fdd-4da2-993c-d7bed2797bad" providerId="ADAL" clId="{796ECA02-3ABB-E54D-8F7F-50D42CF86FE5}" dt="2023-06-28T05:24:33.600" v="1922" actId="14100"/>
          <ac:grpSpMkLst>
            <pc:docMk/>
            <pc:sldMk cId="1285252114" sldId="277"/>
            <ac:grpSpMk id="40" creationId="{73467497-FF9A-65AE-F575-51010C1C07E0}"/>
          </ac:grpSpMkLst>
        </pc:grpChg>
        <pc:cxnChg chg="add del mod">
          <ac:chgData name="Alya Mutiara Firdausyi" userId="896957f2-7fdd-4da2-993c-d7bed2797bad" providerId="ADAL" clId="{796ECA02-3ABB-E54D-8F7F-50D42CF86FE5}" dt="2023-06-28T05:23:51.557" v="1913"/>
          <ac:cxnSpMkLst>
            <pc:docMk/>
            <pc:sldMk cId="1285252114" sldId="277"/>
            <ac:cxnSpMk id="22" creationId="{65B7BEDF-4602-8FC4-7905-04C289F17B92}"/>
          </ac:cxnSpMkLst>
        </pc:cxnChg>
        <pc:cxnChg chg="add del mod">
          <ac:chgData name="Alya Mutiara Firdausyi" userId="896957f2-7fdd-4da2-993c-d7bed2797bad" providerId="ADAL" clId="{796ECA02-3ABB-E54D-8F7F-50D42CF86FE5}" dt="2023-06-28T05:23:51.557" v="1913"/>
          <ac:cxnSpMkLst>
            <pc:docMk/>
            <pc:sldMk cId="1285252114" sldId="277"/>
            <ac:cxnSpMk id="23" creationId="{A9615C96-AE3B-8541-0B89-DF1DBA266D3B}"/>
          </ac:cxnSpMkLst>
        </pc:cxnChg>
        <pc:cxnChg chg="add del mod">
          <ac:chgData name="Alya Mutiara Firdausyi" userId="896957f2-7fdd-4da2-993c-d7bed2797bad" providerId="ADAL" clId="{796ECA02-3ABB-E54D-8F7F-50D42CF86FE5}" dt="2023-06-28T05:23:51.557" v="1913"/>
          <ac:cxnSpMkLst>
            <pc:docMk/>
            <pc:sldMk cId="1285252114" sldId="277"/>
            <ac:cxnSpMk id="26" creationId="{FB3E547A-392D-B43D-1B0A-A17558D6BA95}"/>
          </ac:cxnSpMkLst>
        </pc:cxnChg>
        <pc:cxnChg chg="add del mod">
          <ac:chgData name="Alya Mutiara Firdausyi" userId="896957f2-7fdd-4da2-993c-d7bed2797bad" providerId="ADAL" clId="{796ECA02-3ABB-E54D-8F7F-50D42CF86FE5}" dt="2023-06-28T05:23:51.557" v="1913"/>
          <ac:cxnSpMkLst>
            <pc:docMk/>
            <pc:sldMk cId="1285252114" sldId="277"/>
            <ac:cxnSpMk id="27" creationId="{10EA44CA-856C-77E5-0A71-02893CDA88CA}"/>
          </ac:cxnSpMkLst>
        </pc:cxnChg>
        <pc:cxnChg chg="add mod">
          <ac:chgData name="Alya Mutiara Firdausyi" userId="896957f2-7fdd-4da2-993c-d7bed2797bad" providerId="ADAL" clId="{796ECA02-3ABB-E54D-8F7F-50D42CF86FE5}" dt="2023-06-28T05:26:30.179" v="1935" actId="208"/>
          <ac:cxnSpMkLst>
            <pc:docMk/>
            <pc:sldMk cId="1285252114" sldId="277"/>
            <ac:cxnSpMk id="34" creationId="{ABC24B0A-04DB-5BD2-CA1C-CFCCBEBC55C9}"/>
          </ac:cxnSpMkLst>
        </pc:cxnChg>
        <pc:cxnChg chg="add mod">
          <ac:chgData name="Alya Mutiara Firdausyi" userId="896957f2-7fdd-4da2-993c-d7bed2797bad" providerId="ADAL" clId="{796ECA02-3ABB-E54D-8F7F-50D42CF86FE5}" dt="2023-06-28T05:26:30.179" v="1935" actId="208"/>
          <ac:cxnSpMkLst>
            <pc:docMk/>
            <pc:sldMk cId="1285252114" sldId="277"/>
            <ac:cxnSpMk id="35" creationId="{05068F08-AFFB-2625-782F-1B1C157C1648}"/>
          </ac:cxnSpMkLst>
        </pc:cxnChg>
        <pc:cxnChg chg="add mod">
          <ac:chgData name="Alya Mutiara Firdausyi" userId="896957f2-7fdd-4da2-993c-d7bed2797bad" providerId="ADAL" clId="{796ECA02-3ABB-E54D-8F7F-50D42CF86FE5}" dt="2023-06-28T05:26:30.179" v="1935" actId="208"/>
          <ac:cxnSpMkLst>
            <pc:docMk/>
            <pc:sldMk cId="1285252114" sldId="277"/>
            <ac:cxnSpMk id="38" creationId="{F19D4704-E831-32F5-1138-BE2365FCE721}"/>
          </ac:cxnSpMkLst>
        </pc:cxnChg>
        <pc:cxnChg chg="add mod">
          <ac:chgData name="Alya Mutiara Firdausyi" userId="896957f2-7fdd-4da2-993c-d7bed2797bad" providerId="ADAL" clId="{796ECA02-3ABB-E54D-8F7F-50D42CF86FE5}" dt="2023-06-28T05:26:30.179" v="1935" actId="208"/>
          <ac:cxnSpMkLst>
            <pc:docMk/>
            <pc:sldMk cId="1285252114" sldId="277"/>
            <ac:cxnSpMk id="39" creationId="{1659A76F-1EF7-B014-7AA1-5FB71942C05D}"/>
          </ac:cxnSpMkLst>
        </pc:cxnChg>
      </pc:sldChg>
      <pc:sldChg chg="add del">
        <pc:chgData name="Alya Mutiara Firdausyi" userId="896957f2-7fdd-4da2-993c-d7bed2797bad" providerId="ADAL" clId="{796ECA02-3ABB-E54D-8F7F-50D42CF86FE5}" dt="2023-06-28T04:58:33.680" v="1330" actId="2696"/>
        <pc:sldMkLst>
          <pc:docMk/>
          <pc:sldMk cId="1356264444" sldId="277"/>
        </pc:sldMkLst>
      </pc:sldChg>
      <pc:sldChg chg="addSp delSp modSp add del mod modTransition">
        <pc:chgData name="Alya Mutiara Firdausyi" userId="896957f2-7fdd-4da2-993c-d7bed2797bad" providerId="ADAL" clId="{796ECA02-3ABB-E54D-8F7F-50D42CF86FE5}" dt="2023-06-29T15:00:02.136" v="3012" actId="2696"/>
        <pc:sldMkLst>
          <pc:docMk/>
          <pc:sldMk cId="1144571280" sldId="278"/>
        </pc:sldMkLst>
        <pc:spChg chg="del">
          <ac:chgData name="Alya Mutiara Firdausyi" userId="896957f2-7fdd-4da2-993c-d7bed2797bad" providerId="ADAL" clId="{796ECA02-3ABB-E54D-8F7F-50D42CF86FE5}" dt="2023-06-28T07:03:00.955" v="2106" actId="478"/>
          <ac:spMkLst>
            <pc:docMk/>
            <pc:sldMk cId="1144571280" sldId="278"/>
            <ac:spMk id="2"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3"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4"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5"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6" creationId="{00000000-0000-0000-0000-000000000000}"/>
          </ac:spMkLst>
        </pc:spChg>
        <pc:spChg chg="add del mod">
          <ac:chgData name="Alya Mutiara Firdausyi" userId="896957f2-7fdd-4da2-993c-d7bed2797bad" providerId="ADAL" clId="{796ECA02-3ABB-E54D-8F7F-50D42CF86FE5}" dt="2023-06-28T07:03:57.600" v="2117" actId="478"/>
          <ac:spMkLst>
            <pc:docMk/>
            <pc:sldMk cId="1144571280" sldId="278"/>
            <ac:spMk id="8" creationId="{55F0BC9A-8784-1FE4-B7CD-CCEDCB1ED7C8}"/>
          </ac:spMkLst>
        </pc:spChg>
        <pc:spChg chg="add del mod">
          <ac:chgData name="Alya Mutiara Firdausyi" userId="896957f2-7fdd-4da2-993c-d7bed2797bad" providerId="ADAL" clId="{796ECA02-3ABB-E54D-8F7F-50D42CF86FE5}" dt="2023-06-28T07:03:57.600" v="2117" actId="478"/>
          <ac:spMkLst>
            <pc:docMk/>
            <pc:sldMk cId="1144571280" sldId="278"/>
            <ac:spMk id="9" creationId="{98BF988A-B121-7DAB-E316-32692C2C4D7B}"/>
          </ac:spMkLst>
        </pc:spChg>
        <pc:spChg chg="add del mod">
          <ac:chgData name="Alya Mutiara Firdausyi" userId="896957f2-7fdd-4da2-993c-d7bed2797bad" providerId="ADAL" clId="{796ECA02-3ABB-E54D-8F7F-50D42CF86FE5}" dt="2023-06-28T07:03:57.600" v="2117" actId="478"/>
          <ac:spMkLst>
            <pc:docMk/>
            <pc:sldMk cId="1144571280" sldId="278"/>
            <ac:spMk id="10" creationId="{13682421-2AF1-5927-B553-E580F4EE655E}"/>
          </ac:spMkLst>
        </pc:spChg>
        <pc:spChg chg="add del mod">
          <ac:chgData name="Alya Mutiara Firdausyi" userId="896957f2-7fdd-4da2-993c-d7bed2797bad" providerId="ADAL" clId="{796ECA02-3ABB-E54D-8F7F-50D42CF86FE5}" dt="2023-06-28T07:03:57.600" v="2117" actId="478"/>
          <ac:spMkLst>
            <pc:docMk/>
            <pc:sldMk cId="1144571280" sldId="278"/>
            <ac:spMk id="11" creationId="{9A8871A5-33C7-EE9C-0DFE-6A733CCC8D26}"/>
          </ac:spMkLst>
        </pc:spChg>
        <pc:spChg chg="mod">
          <ac:chgData name="Alya Mutiara Firdausyi" userId="896957f2-7fdd-4da2-993c-d7bed2797bad" providerId="ADAL" clId="{796ECA02-3ABB-E54D-8F7F-50D42CF86FE5}" dt="2023-06-28T07:05:59.782" v="2132" actId="1076"/>
          <ac:spMkLst>
            <pc:docMk/>
            <pc:sldMk cId="1144571280" sldId="278"/>
            <ac:spMk id="17" creationId="{1BF9D4D1-3317-5C91-D7F6-5BFA6A4564EA}"/>
          </ac:spMkLst>
        </pc:spChg>
        <pc:spChg chg="mod">
          <ac:chgData name="Alya Mutiara Firdausyi" userId="896957f2-7fdd-4da2-993c-d7bed2797bad" providerId="ADAL" clId="{796ECA02-3ABB-E54D-8F7F-50D42CF86FE5}" dt="2023-06-28T07:02:59.721" v="2105" actId="20577"/>
          <ac:spMkLst>
            <pc:docMk/>
            <pc:sldMk cId="1144571280" sldId="278"/>
            <ac:spMk id="19" creationId="{C72F2464-B858-D8BD-0F95-7F0B132876BC}"/>
          </ac:spMkLst>
        </pc:spChg>
        <pc:spChg chg="add del mod">
          <ac:chgData name="Alya Mutiara Firdausyi" userId="896957f2-7fdd-4da2-993c-d7bed2797bad" providerId="ADAL" clId="{796ECA02-3ABB-E54D-8F7F-50D42CF86FE5}" dt="2023-06-28T07:03:57.600" v="2117" actId="478"/>
          <ac:spMkLst>
            <pc:docMk/>
            <pc:sldMk cId="1144571280" sldId="278"/>
            <ac:spMk id="20" creationId="{494442E9-A500-2A89-E484-6401CA345590}"/>
          </ac:spMkLst>
        </pc:spChg>
        <pc:spChg chg="add del mod">
          <ac:chgData name="Alya Mutiara Firdausyi" userId="896957f2-7fdd-4da2-993c-d7bed2797bad" providerId="ADAL" clId="{796ECA02-3ABB-E54D-8F7F-50D42CF86FE5}" dt="2023-06-28T07:03:57.600" v="2117" actId="478"/>
          <ac:spMkLst>
            <pc:docMk/>
            <pc:sldMk cId="1144571280" sldId="278"/>
            <ac:spMk id="21" creationId="{3FB1453F-D42F-53A8-758A-42BF8E0AC952}"/>
          </ac:spMkLst>
        </pc:spChg>
        <pc:spChg chg="add del mod">
          <ac:chgData name="Alya Mutiara Firdausyi" userId="896957f2-7fdd-4da2-993c-d7bed2797bad" providerId="ADAL" clId="{796ECA02-3ABB-E54D-8F7F-50D42CF86FE5}" dt="2023-06-28T07:03:57.600" v="2117" actId="478"/>
          <ac:spMkLst>
            <pc:docMk/>
            <pc:sldMk cId="1144571280" sldId="278"/>
            <ac:spMk id="22" creationId="{C4D17F50-3665-AD72-A906-432E16E132A2}"/>
          </ac:spMkLst>
        </pc:spChg>
        <pc:spChg chg="add del mod">
          <ac:chgData name="Alya Mutiara Firdausyi" userId="896957f2-7fdd-4da2-993c-d7bed2797bad" providerId="ADAL" clId="{796ECA02-3ABB-E54D-8F7F-50D42CF86FE5}" dt="2023-06-28T07:03:57.600" v="2117" actId="478"/>
          <ac:spMkLst>
            <pc:docMk/>
            <pc:sldMk cId="1144571280" sldId="278"/>
            <ac:spMk id="23" creationId="{2095A751-357C-2043-6253-3EE29F7129D8}"/>
          </ac:spMkLst>
        </pc:spChg>
        <pc:spChg chg="add del mod">
          <ac:chgData name="Alya Mutiara Firdausyi" userId="896957f2-7fdd-4da2-993c-d7bed2797bad" providerId="ADAL" clId="{796ECA02-3ABB-E54D-8F7F-50D42CF86FE5}" dt="2023-06-28T07:03:57.600" v="2117" actId="478"/>
          <ac:spMkLst>
            <pc:docMk/>
            <pc:sldMk cId="1144571280" sldId="278"/>
            <ac:spMk id="24" creationId="{8218A094-C58C-23EA-CA2F-958D24A1A261}"/>
          </ac:spMkLst>
        </pc:spChg>
        <pc:spChg chg="add del mod">
          <ac:chgData name="Alya Mutiara Firdausyi" userId="896957f2-7fdd-4da2-993c-d7bed2797bad" providerId="ADAL" clId="{796ECA02-3ABB-E54D-8F7F-50D42CF86FE5}" dt="2023-06-28T07:03:57.600" v="2117" actId="478"/>
          <ac:spMkLst>
            <pc:docMk/>
            <pc:sldMk cId="1144571280" sldId="278"/>
            <ac:spMk id="25" creationId="{6C07E9D3-036D-831B-935A-4D3D10A7A7BB}"/>
          </ac:spMkLst>
        </pc:spChg>
        <pc:spChg chg="add del mod">
          <ac:chgData name="Alya Mutiara Firdausyi" userId="896957f2-7fdd-4da2-993c-d7bed2797bad" providerId="ADAL" clId="{796ECA02-3ABB-E54D-8F7F-50D42CF86FE5}" dt="2023-06-28T07:03:57.600" v="2117" actId="478"/>
          <ac:spMkLst>
            <pc:docMk/>
            <pc:sldMk cId="1144571280" sldId="278"/>
            <ac:spMk id="26" creationId="{12103E98-5B06-2F18-04CE-DCA95077DCED}"/>
          </ac:spMkLst>
        </pc:spChg>
        <pc:spChg chg="add del mod">
          <ac:chgData name="Alya Mutiara Firdausyi" userId="896957f2-7fdd-4da2-993c-d7bed2797bad" providerId="ADAL" clId="{796ECA02-3ABB-E54D-8F7F-50D42CF86FE5}" dt="2023-06-28T07:03:57.600" v="2117" actId="478"/>
          <ac:spMkLst>
            <pc:docMk/>
            <pc:sldMk cId="1144571280" sldId="278"/>
            <ac:spMk id="27" creationId="{218B04BF-65D9-625E-B4E4-11643942EB9B}"/>
          </ac:spMkLst>
        </pc:spChg>
        <pc:spChg chg="add del mod">
          <ac:chgData name="Alya Mutiara Firdausyi" userId="896957f2-7fdd-4da2-993c-d7bed2797bad" providerId="ADAL" clId="{796ECA02-3ABB-E54D-8F7F-50D42CF86FE5}" dt="2023-06-28T07:03:57.600" v="2117" actId="478"/>
          <ac:spMkLst>
            <pc:docMk/>
            <pc:sldMk cId="1144571280" sldId="278"/>
            <ac:spMk id="28" creationId="{6AFD32AD-A81F-D4B5-B2E2-9C95898BA55B}"/>
          </ac:spMkLst>
        </pc:spChg>
        <pc:spChg chg="mod">
          <ac:chgData name="Alya Mutiara Firdausyi" userId="896957f2-7fdd-4da2-993c-d7bed2797bad" providerId="ADAL" clId="{796ECA02-3ABB-E54D-8F7F-50D42CF86FE5}" dt="2023-06-28T07:03:53.461" v="2115" actId="164"/>
          <ac:spMkLst>
            <pc:docMk/>
            <pc:sldMk cId="1144571280" sldId="278"/>
            <ac:spMk id="34" creationId="{E398A98E-22FA-7E6F-9065-211145DDE23C}"/>
          </ac:spMkLst>
        </pc:spChg>
        <pc:spChg chg="mod">
          <ac:chgData name="Alya Mutiara Firdausyi" userId="896957f2-7fdd-4da2-993c-d7bed2797bad" providerId="ADAL" clId="{796ECA02-3ABB-E54D-8F7F-50D42CF86FE5}" dt="2023-06-28T07:03:53.461" v="2115" actId="164"/>
          <ac:spMkLst>
            <pc:docMk/>
            <pc:sldMk cId="1144571280" sldId="278"/>
            <ac:spMk id="35" creationId="{261B740E-6801-9451-2101-49F50AEC4DB3}"/>
          </ac:spMkLst>
        </pc:spChg>
        <pc:spChg chg="mod">
          <ac:chgData name="Alya Mutiara Firdausyi" userId="896957f2-7fdd-4da2-993c-d7bed2797bad" providerId="ADAL" clId="{796ECA02-3ABB-E54D-8F7F-50D42CF86FE5}" dt="2023-06-28T07:03:53.461" v="2115" actId="164"/>
          <ac:spMkLst>
            <pc:docMk/>
            <pc:sldMk cId="1144571280" sldId="278"/>
            <ac:spMk id="36" creationId="{13A94937-3895-C267-97E2-A0821D675627}"/>
          </ac:spMkLst>
        </pc:spChg>
        <pc:spChg chg="add del mod">
          <ac:chgData name="Alya Mutiara Firdausyi" userId="896957f2-7fdd-4da2-993c-d7bed2797bad" providerId="ADAL" clId="{796ECA02-3ABB-E54D-8F7F-50D42CF86FE5}" dt="2023-06-28T07:03:57.600" v="2117" actId="478"/>
          <ac:spMkLst>
            <pc:docMk/>
            <pc:sldMk cId="1144571280" sldId="278"/>
            <ac:spMk id="37" creationId="{8CC5E23E-8712-F11C-81FA-98440FB591DB}"/>
          </ac:spMkLst>
        </pc:spChg>
        <pc:spChg chg="mod">
          <ac:chgData name="Alya Mutiara Firdausyi" userId="896957f2-7fdd-4da2-993c-d7bed2797bad" providerId="ADAL" clId="{796ECA02-3ABB-E54D-8F7F-50D42CF86FE5}" dt="2023-06-28T07:03:53.461" v="2115" actId="164"/>
          <ac:spMkLst>
            <pc:docMk/>
            <pc:sldMk cId="1144571280" sldId="278"/>
            <ac:spMk id="39" creationId="{BD4A8583-1EE5-7239-1D01-7E43663A5722}"/>
          </ac:spMkLst>
        </pc:spChg>
        <pc:spChg chg="mod">
          <ac:chgData name="Alya Mutiara Firdausyi" userId="896957f2-7fdd-4da2-993c-d7bed2797bad" providerId="ADAL" clId="{796ECA02-3ABB-E54D-8F7F-50D42CF86FE5}" dt="2023-06-28T07:03:53.461" v="2115" actId="164"/>
          <ac:spMkLst>
            <pc:docMk/>
            <pc:sldMk cId="1144571280" sldId="278"/>
            <ac:spMk id="40" creationId="{B6B81760-2594-8D77-C024-C4C5243FB802}"/>
          </ac:spMkLst>
        </pc:spChg>
        <pc:spChg chg="mod">
          <ac:chgData name="Alya Mutiara Firdausyi" userId="896957f2-7fdd-4da2-993c-d7bed2797bad" providerId="ADAL" clId="{796ECA02-3ABB-E54D-8F7F-50D42CF86FE5}" dt="2023-06-28T07:03:53.461" v="2115" actId="164"/>
          <ac:spMkLst>
            <pc:docMk/>
            <pc:sldMk cId="1144571280" sldId="278"/>
            <ac:spMk id="41" creationId="{62BFCAE6-1E18-20AD-311B-29B0DBD90CFA}"/>
          </ac:spMkLst>
        </pc:spChg>
        <pc:spChg chg="mod">
          <ac:chgData name="Alya Mutiara Firdausyi" userId="896957f2-7fdd-4da2-993c-d7bed2797bad" providerId="ADAL" clId="{796ECA02-3ABB-E54D-8F7F-50D42CF86FE5}" dt="2023-06-28T07:03:53.461" v="2115" actId="164"/>
          <ac:spMkLst>
            <pc:docMk/>
            <pc:sldMk cId="1144571280" sldId="278"/>
            <ac:spMk id="42" creationId="{C0D0BD9F-A57D-137A-7D42-7751F1DC659E}"/>
          </ac:spMkLst>
        </pc:spChg>
        <pc:spChg chg="mod">
          <ac:chgData name="Alya Mutiara Firdausyi" userId="896957f2-7fdd-4da2-993c-d7bed2797bad" providerId="ADAL" clId="{796ECA02-3ABB-E54D-8F7F-50D42CF86FE5}" dt="2023-06-28T07:03:53.461" v="2115" actId="164"/>
          <ac:spMkLst>
            <pc:docMk/>
            <pc:sldMk cId="1144571280" sldId="278"/>
            <ac:spMk id="44" creationId="{86DF2291-25DD-1545-D745-FF87F58C9EC8}"/>
          </ac:spMkLst>
        </pc:spChg>
        <pc:spChg chg="mod">
          <ac:chgData name="Alya Mutiara Firdausyi" userId="896957f2-7fdd-4da2-993c-d7bed2797bad" providerId="ADAL" clId="{796ECA02-3ABB-E54D-8F7F-50D42CF86FE5}" dt="2023-06-28T07:03:53.461" v="2115" actId="164"/>
          <ac:spMkLst>
            <pc:docMk/>
            <pc:sldMk cId="1144571280" sldId="278"/>
            <ac:spMk id="45" creationId="{22CCFCF2-049E-6B86-9048-6D8BABB06D80}"/>
          </ac:spMkLst>
        </pc:spChg>
        <pc:spChg chg="mod">
          <ac:chgData name="Alya Mutiara Firdausyi" userId="896957f2-7fdd-4da2-993c-d7bed2797bad" providerId="ADAL" clId="{796ECA02-3ABB-E54D-8F7F-50D42CF86FE5}" dt="2023-06-28T07:03:53.461" v="2115" actId="164"/>
          <ac:spMkLst>
            <pc:docMk/>
            <pc:sldMk cId="1144571280" sldId="278"/>
            <ac:spMk id="46" creationId="{A286A50B-649A-43AE-D09D-52256864EF31}"/>
          </ac:spMkLst>
        </pc:spChg>
        <pc:spChg chg="add del mod">
          <ac:chgData name="Alya Mutiara Firdausyi" userId="896957f2-7fdd-4da2-993c-d7bed2797bad" providerId="ADAL" clId="{796ECA02-3ABB-E54D-8F7F-50D42CF86FE5}" dt="2023-06-28T07:03:57.600" v="2117" actId="478"/>
          <ac:spMkLst>
            <pc:docMk/>
            <pc:sldMk cId="1144571280" sldId="278"/>
            <ac:spMk id="47" creationId="{57028841-3D12-095A-B25D-1FAB37CC06EC}"/>
          </ac:spMkLst>
        </pc:spChg>
        <pc:spChg chg="add del mod">
          <ac:chgData name="Alya Mutiara Firdausyi" userId="896957f2-7fdd-4da2-993c-d7bed2797bad" providerId="ADAL" clId="{796ECA02-3ABB-E54D-8F7F-50D42CF86FE5}" dt="2023-06-28T07:03:57.600" v="2117" actId="478"/>
          <ac:spMkLst>
            <pc:docMk/>
            <pc:sldMk cId="1144571280" sldId="278"/>
            <ac:spMk id="48" creationId="{63538846-8C31-56C4-8A9E-C7E02E0C5CE2}"/>
          </ac:spMkLst>
        </pc:spChg>
        <pc:spChg chg="add del mod">
          <ac:chgData name="Alya Mutiara Firdausyi" userId="896957f2-7fdd-4da2-993c-d7bed2797bad" providerId="ADAL" clId="{796ECA02-3ABB-E54D-8F7F-50D42CF86FE5}" dt="2023-06-28T07:03:57.600" v="2117" actId="478"/>
          <ac:spMkLst>
            <pc:docMk/>
            <pc:sldMk cId="1144571280" sldId="278"/>
            <ac:spMk id="49" creationId="{E15A15B3-BE75-55E6-3160-748206095AF8}"/>
          </ac:spMkLst>
        </pc:spChg>
        <pc:spChg chg="add mod">
          <ac:chgData name="Alya Mutiara Firdausyi" userId="896957f2-7fdd-4da2-993c-d7bed2797bad" providerId="ADAL" clId="{796ECA02-3ABB-E54D-8F7F-50D42CF86FE5}" dt="2023-06-28T07:07:24.134" v="2137" actId="1076"/>
          <ac:spMkLst>
            <pc:docMk/>
            <pc:sldMk cId="1144571280" sldId="278"/>
            <ac:spMk id="51" creationId="{4AD6854A-63C2-1913-98A4-2F6FBD4DAE35}"/>
          </ac:spMkLst>
        </pc:spChg>
        <pc:spChg chg="add mod">
          <ac:chgData name="Alya Mutiara Firdausyi" userId="896957f2-7fdd-4da2-993c-d7bed2797bad" providerId="ADAL" clId="{796ECA02-3ABB-E54D-8F7F-50D42CF86FE5}" dt="2023-06-28T07:08:39.350" v="2143" actId="255"/>
          <ac:spMkLst>
            <pc:docMk/>
            <pc:sldMk cId="1144571280" sldId="278"/>
            <ac:spMk id="52" creationId="{353CDD32-9D87-A2B2-7614-BD156A115A93}"/>
          </ac:spMkLst>
        </pc:spChg>
        <pc:spChg chg="add mod">
          <ac:chgData name="Alya Mutiara Firdausyi" userId="896957f2-7fdd-4da2-993c-d7bed2797bad" providerId="ADAL" clId="{796ECA02-3ABB-E54D-8F7F-50D42CF86FE5}" dt="2023-06-28T07:08:29.477" v="2142" actId="2711"/>
          <ac:spMkLst>
            <pc:docMk/>
            <pc:sldMk cId="1144571280" sldId="278"/>
            <ac:spMk id="53" creationId="{9A208084-C739-7509-B6E2-A93ED53F77EE}"/>
          </ac:spMkLst>
        </pc:spChg>
        <pc:spChg chg="add mod">
          <ac:chgData name="Alya Mutiara Firdausyi" userId="896957f2-7fdd-4da2-993c-d7bed2797bad" providerId="ADAL" clId="{796ECA02-3ABB-E54D-8F7F-50D42CF86FE5}" dt="2023-06-28T07:09:51.543" v="2150" actId="1076"/>
          <ac:spMkLst>
            <pc:docMk/>
            <pc:sldMk cId="1144571280" sldId="278"/>
            <ac:spMk id="54" creationId="{0C1A7528-C6D7-1CE2-4654-8A63064E51F4}"/>
          </ac:spMkLst>
        </pc:spChg>
        <pc:spChg chg="add mod">
          <ac:chgData name="Alya Mutiara Firdausyi" userId="896957f2-7fdd-4da2-993c-d7bed2797bad" providerId="ADAL" clId="{796ECA02-3ABB-E54D-8F7F-50D42CF86FE5}" dt="2023-06-28T07:09:24.407" v="2148" actId="1076"/>
          <ac:spMkLst>
            <pc:docMk/>
            <pc:sldMk cId="1144571280" sldId="278"/>
            <ac:spMk id="55" creationId="{B0A083CB-F98A-71E9-0484-223A1411632E}"/>
          </ac:spMkLst>
        </pc:spChg>
        <pc:spChg chg="add mod">
          <ac:chgData name="Alya Mutiara Firdausyi" userId="896957f2-7fdd-4da2-993c-d7bed2797bad" providerId="ADAL" clId="{796ECA02-3ABB-E54D-8F7F-50D42CF86FE5}" dt="2023-06-28T07:08:29.477" v="2142" actId="2711"/>
          <ac:spMkLst>
            <pc:docMk/>
            <pc:sldMk cId="1144571280" sldId="278"/>
            <ac:spMk id="56" creationId="{0709D9B6-457A-8EF5-068E-DE79D961D817}"/>
          </ac:spMkLst>
        </pc:spChg>
        <pc:spChg chg="add mod">
          <ac:chgData name="Alya Mutiara Firdausyi" userId="896957f2-7fdd-4da2-993c-d7bed2797bad" providerId="ADAL" clId="{796ECA02-3ABB-E54D-8F7F-50D42CF86FE5}" dt="2023-06-28T07:09:24.407" v="2148" actId="1076"/>
          <ac:spMkLst>
            <pc:docMk/>
            <pc:sldMk cId="1144571280" sldId="278"/>
            <ac:spMk id="57" creationId="{20C09BF6-4B5E-7E13-2317-FC9D1145A88B}"/>
          </ac:spMkLst>
        </pc:spChg>
        <pc:spChg chg="add mod">
          <ac:chgData name="Alya Mutiara Firdausyi" userId="896957f2-7fdd-4da2-993c-d7bed2797bad" providerId="ADAL" clId="{796ECA02-3ABB-E54D-8F7F-50D42CF86FE5}" dt="2023-06-28T07:09:51.543" v="2150" actId="1076"/>
          <ac:spMkLst>
            <pc:docMk/>
            <pc:sldMk cId="1144571280" sldId="278"/>
            <ac:spMk id="58" creationId="{779F14CB-29D6-0C17-FDD7-9E6C3624BBE9}"/>
          </ac:spMkLst>
        </pc:spChg>
        <pc:spChg chg="add mod">
          <ac:chgData name="Alya Mutiara Firdausyi" userId="896957f2-7fdd-4da2-993c-d7bed2797bad" providerId="ADAL" clId="{796ECA02-3ABB-E54D-8F7F-50D42CF86FE5}" dt="2023-06-28T07:08:14.883" v="2140" actId="1076"/>
          <ac:spMkLst>
            <pc:docMk/>
            <pc:sldMk cId="1144571280" sldId="278"/>
            <ac:spMk id="59" creationId="{5A3E6EE6-32FE-F5DF-B5A7-8CC5F010B88B}"/>
          </ac:spMkLst>
        </pc:spChg>
        <pc:spChg chg="add mod">
          <ac:chgData name="Alya Mutiara Firdausyi" userId="896957f2-7fdd-4da2-993c-d7bed2797bad" providerId="ADAL" clId="{796ECA02-3ABB-E54D-8F7F-50D42CF86FE5}" dt="2023-06-28T07:07:24.134" v="2137" actId="1076"/>
          <ac:spMkLst>
            <pc:docMk/>
            <pc:sldMk cId="1144571280" sldId="278"/>
            <ac:spMk id="60" creationId="{717644E8-BB2B-E3A0-BAAF-2183098427CF}"/>
          </ac:spMkLst>
        </pc:spChg>
        <pc:spChg chg="add mod">
          <ac:chgData name="Alya Mutiara Firdausyi" userId="896957f2-7fdd-4da2-993c-d7bed2797bad" providerId="ADAL" clId="{796ECA02-3ABB-E54D-8F7F-50D42CF86FE5}" dt="2023-06-28T07:09:51.543" v="2150" actId="1076"/>
          <ac:spMkLst>
            <pc:docMk/>
            <pc:sldMk cId="1144571280" sldId="278"/>
            <ac:spMk id="61" creationId="{F5655F15-6345-0F5B-A2BA-8E059C195A2C}"/>
          </ac:spMkLst>
        </pc:spChg>
        <pc:spChg chg="add mod">
          <ac:chgData name="Alya Mutiara Firdausyi" userId="896957f2-7fdd-4da2-993c-d7bed2797bad" providerId="ADAL" clId="{796ECA02-3ABB-E54D-8F7F-50D42CF86FE5}" dt="2023-06-28T07:09:24.407" v="2148" actId="1076"/>
          <ac:spMkLst>
            <pc:docMk/>
            <pc:sldMk cId="1144571280" sldId="278"/>
            <ac:spMk id="62" creationId="{C53747F6-7576-3773-4FF8-142F96DC7BD6}"/>
          </ac:spMkLst>
        </pc:spChg>
        <pc:spChg chg="add mod">
          <ac:chgData name="Alya Mutiara Firdausyi" userId="896957f2-7fdd-4da2-993c-d7bed2797bad" providerId="ADAL" clId="{796ECA02-3ABB-E54D-8F7F-50D42CF86FE5}" dt="2023-06-28T07:08:14.883" v="2140" actId="1076"/>
          <ac:spMkLst>
            <pc:docMk/>
            <pc:sldMk cId="1144571280" sldId="278"/>
            <ac:spMk id="63" creationId="{FA5D4E36-B11F-540C-6E18-68E2A0022C8C}"/>
          </ac:spMkLst>
        </pc:spChg>
        <pc:spChg chg="mod">
          <ac:chgData name="Alya Mutiara Firdausyi" userId="896957f2-7fdd-4da2-993c-d7bed2797bad" providerId="ADAL" clId="{796ECA02-3ABB-E54D-8F7F-50D42CF86FE5}" dt="2023-06-28T07:07:24.134" v="2137" actId="1076"/>
          <ac:spMkLst>
            <pc:docMk/>
            <pc:sldMk cId="1144571280" sldId="278"/>
            <ac:spMk id="69" creationId="{99A18D31-C83A-12C4-DC15-0A567696FF3C}"/>
          </ac:spMkLst>
        </pc:spChg>
        <pc:spChg chg="del mod">
          <ac:chgData name="Alya Mutiara Firdausyi" userId="896957f2-7fdd-4da2-993c-d7bed2797bad" providerId="ADAL" clId="{796ECA02-3ABB-E54D-8F7F-50D42CF86FE5}" dt="2023-06-28T07:09:30.531" v="2149" actId="478"/>
          <ac:spMkLst>
            <pc:docMk/>
            <pc:sldMk cId="1144571280" sldId="278"/>
            <ac:spMk id="70" creationId="{6E5A678A-D376-2ECD-1D2B-26E90ED99699}"/>
          </ac:spMkLst>
        </pc:spChg>
        <pc:spChg chg="mod">
          <ac:chgData name="Alya Mutiara Firdausyi" userId="896957f2-7fdd-4da2-993c-d7bed2797bad" providerId="ADAL" clId="{796ECA02-3ABB-E54D-8F7F-50D42CF86FE5}" dt="2023-06-28T07:07:24.134" v="2137" actId="1076"/>
          <ac:spMkLst>
            <pc:docMk/>
            <pc:sldMk cId="1144571280" sldId="278"/>
            <ac:spMk id="71" creationId="{B859B261-8A7A-C095-49A0-57B6E4B01D5A}"/>
          </ac:spMkLst>
        </pc:spChg>
        <pc:spChg chg="add mod">
          <ac:chgData name="Alya Mutiara Firdausyi" userId="896957f2-7fdd-4da2-993c-d7bed2797bad" providerId="ADAL" clId="{796ECA02-3ABB-E54D-8F7F-50D42CF86FE5}" dt="2023-06-28T07:08:14.883" v="2140" actId="1076"/>
          <ac:spMkLst>
            <pc:docMk/>
            <pc:sldMk cId="1144571280" sldId="278"/>
            <ac:spMk id="72" creationId="{C1FC1F87-7E8C-C3F1-D216-28287ADB283D}"/>
          </ac:spMkLst>
        </pc:spChg>
        <pc:spChg chg="del mod">
          <ac:chgData name="Alya Mutiara Firdausyi" userId="896957f2-7fdd-4da2-993c-d7bed2797bad" providerId="ADAL" clId="{796ECA02-3ABB-E54D-8F7F-50D42CF86FE5}" dt="2023-06-28T07:09:57.026" v="2151" actId="478"/>
          <ac:spMkLst>
            <pc:docMk/>
            <pc:sldMk cId="1144571280" sldId="278"/>
            <ac:spMk id="74" creationId="{A3942E41-973F-FE0F-8C98-A7934EB23878}"/>
          </ac:spMkLst>
        </pc:spChg>
        <pc:spChg chg="del mod">
          <ac:chgData name="Alya Mutiara Firdausyi" userId="896957f2-7fdd-4da2-993c-d7bed2797bad" providerId="ADAL" clId="{796ECA02-3ABB-E54D-8F7F-50D42CF86FE5}" dt="2023-06-28T07:09:57.026" v="2151" actId="478"/>
          <ac:spMkLst>
            <pc:docMk/>
            <pc:sldMk cId="1144571280" sldId="278"/>
            <ac:spMk id="75" creationId="{F8D97460-686B-CFEC-2E55-61D5E86179A5}"/>
          </ac:spMkLst>
        </pc:spChg>
        <pc:spChg chg="mod">
          <ac:chgData name="Alya Mutiara Firdausyi" userId="896957f2-7fdd-4da2-993c-d7bed2797bad" providerId="ADAL" clId="{796ECA02-3ABB-E54D-8F7F-50D42CF86FE5}" dt="2023-06-28T07:04:40.188" v="2118"/>
          <ac:spMkLst>
            <pc:docMk/>
            <pc:sldMk cId="1144571280" sldId="278"/>
            <ac:spMk id="76" creationId="{99918E07-60AD-4464-7610-3275412EF487}"/>
          </ac:spMkLst>
        </pc:spChg>
        <pc:spChg chg="mod">
          <ac:chgData name="Alya Mutiara Firdausyi" userId="896957f2-7fdd-4da2-993c-d7bed2797bad" providerId="ADAL" clId="{796ECA02-3ABB-E54D-8F7F-50D42CF86FE5}" dt="2023-06-28T07:09:51.543" v="2150" actId="1076"/>
          <ac:spMkLst>
            <pc:docMk/>
            <pc:sldMk cId="1144571280" sldId="278"/>
            <ac:spMk id="77" creationId="{2117C763-725B-CAD7-9AAC-13ADD5D72F47}"/>
          </ac:spMkLst>
        </pc:spChg>
        <pc:spChg chg="mod">
          <ac:chgData name="Alya Mutiara Firdausyi" userId="896957f2-7fdd-4da2-993c-d7bed2797bad" providerId="ADAL" clId="{796ECA02-3ABB-E54D-8F7F-50D42CF86FE5}" dt="2023-06-28T07:09:24.407" v="2148" actId="1076"/>
          <ac:spMkLst>
            <pc:docMk/>
            <pc:sldMk cId="1144571280" sldId="278"/>
            <ac:spMk id="79" creationId="{A44F2ECF-FE07-BBBB-870F-512F780ED03B}"/>
          </ac:spMkLst>
        </pc:spChg>
        <pc:spChg chg="mod">
          <ac:chgData name="Alya Mutiara Firdausyi" userId="896957f2-7fdd-4da2-993c-d7bed2797bad" providerId="ADAL" clId="{796ECA02-3ABB-E54D-8F7F-50D42CF86FE5}" dt="2023-06-28T07:09:24.407" v="2148" actId="1076"/>
          <ac:spMkLst>
            <pc:docMk/>
            <pc:sldMk cId="1144571280" sldId="278"/>
            <ac:spMk id="80" creationId="{6DEAE9AA-0C8A-CCB0-1DB1-A77C7AD1F472}"/>
          </ac:spMkLst>
        </pc:spChg>
        <pc:spChg chg="mod">
          <ac:chgData name="Alya Mutiara Firdausyi" userId="896957f2-7fdd-4da2-993c-d7bed2797bad" providerId="ADAL" clId="{796ECA02-3ABB-E54D-8F7F-50D42CF86FE5}" dt="2023-06-28T07:09:24.407" v="2148" actId="1076"/>
          <ac:spMkLst>
            <pc:docMk/>
            <pc:sldMk cId="1144571280" sldId="278"/>
            <ac:spMk id="81" creationId="{D3AED6F6-2F32-571E-8E7F-119EE6313683}"/>
          </ac:spMkLst>
        </pc:spChg>
        <pc:spChg chg="add mod">
          <ac:chgData name="Alya Mutiara Firdausyi" userId="896957f2-7fdd-4da2-993c-d7bed2797bad" providerId="ADAL" clId="{796ECA02-3ABB-E54D-8F7F-50D42CF86FE5}" dt="2023-06-28T07:10:18.546" v="2153" actId="14100"/>
          <ac:spMkLst>
            <pc:docMk/>
            <pc:sldMk cId="1144571280" sldId="278"/>
            <ac:spMk id="82" creationId="{51C9F356-9367-0771-1363-83197076B462}"/>
          </ac:spMkLst>
        </pc:spChg>
        <pc:spChg chg="add mod">
          <ac:chgData name="Alya Mutiara Firdausyi" userId="896957f2-7fdd-4da2-993c-d7bed2797bad" providerId="ADAL" clId="{796ECA02-3ABB-E54D-8F7F-50D42CF86FE5}" dt="2023-06-28T07:10:18.546" v="2153" actId="14100"/>
          <ac:spMkLst>
            <pc:docMk/>
            <pc:sldMk cId="1144571280" sldId="278"/>
            <ac:spMk id="83" creationId="{E0E01735-BFEC-CC58-6626-612B3BCCDE30}"/>
          </ac:spMkLst>
        </pc:spChg>
        <pc:spChg chg="add mod">
          <ac:chgData name="Alya Mutiara Firdausyi" userId="896957f2-7fdd-4da2-993c-d7bed2797bad" providerId="ADAL" clId="{796ECA02-3ABB-E54D-8F7F-50D42CF86FE5}" dt="2023-06-28T07:10:18.546" v="2153" actId="14100"/>
          <ac:spMkLst>
            <pc:docMk/>
            <pc:sldMk cId="1144571280" sldId="278"/>
            <ac:spMk id="84" creationId="{7D24188A-98FE-437A-6D2A-24F19CFA8692}"/>
          </ac:spMkLst>
        </pc:spChg>
        <pc:spChg chg="add mod">
          <ac:chgData name="Alya Mutiara Firdausyi" userId="896957f2-7fdd-4da2-993c-d7bed2797bad" providerId="ADAL" clId="{796ECA02-3ABB-E54D-8F7F-50D42CF86FE5}" dt="2023-06-28T07:10:18.546" v="2153" actId="14100"/>
          <ac:spMkLst>
            <pc:docMk/>
            <pc:sldMk cId="1144571280" sldId="278"/>
            <ac:spMk id="85" creationId="{6465DF3F-16CD-4606-8CB5-31B75C248BD0}"/>
          </ac:spMkLst>
        </pc:spChg>
        <pc:grpChg chg="add del mod">
          <ac:chgData name="Alya Mutiara Firdausyi" userId="896957f2-7fdd-4da2-993c-d7bed2797bad" providerId="ADAL" clId="{796ECA02-3ABB-E54D-8F7F-50D42CF86FE5}" dt="2023-06-28T07:03:57.600" v="2117" actId="478"/>
          <ac:grpSpMkLst>
            <pc:docMk/>
            <pc:sldMk cId="1144571280" sldId="278"/>
            <ac:grpSpMk id="33" creationId="{3DE4EEAE-7951-58B2-026A-006FA1D7244E}"/>
          </ac:grpSpMkLst>
        </pc:grpChg>
        <pc:grpChg chg="add del mod">
          <ac:chgData name="Alya Mutiara Firdausyi" userId="896957f2-7fdd-4da2-993c-d7bed2797bad" providerId="ADAL" clId="{796ECA02-3ABB-E54D-8F7F-50D42CF86FE5}" dt="2023-06-28T07:03:57.600" v="2117" actId="478"/>
          <ac:grpSpMkLst>
            <pc:docMk/>
            <pc:sldMk cId="1144571280" sldId="278"/>
            <ac:grpSpMk id="38" creationId="{C2A33391-10D6-CE03-675C-443445AF9CC8}"/>
          </ac:grpSpMkLst>
        </pc:grpChg>
        <pc:grpChg chg="add del mod">
          <ac:chgData name="Alya Mutiara Firdausyi" userId="896957f2-7fdd-4da2-993c-d7bed2797bad" providerId="ADAL" clId="{796ECA02-3ABB-E54D-8F7F-50D42CF86FE5}" dt="2023-06-28T07:03:57.600" v="2117" actId="478"/>
          <ac:grpSpMkLst>
            <pc:docMk/>
            <pc:sldMk cId="1144571280" sldId="278"/>
            <ac:grpSpMk id="43" creationId="{DEA667FC-A5DF-B6E9-4C04-00A3DE46DF87}"/>
          </ac:grpSpMkLst>
        </pc:grpChg>
        <pc:grpChg chg="add mod">
          <ac:chgData name="Alya Mutiara Firdausyi" userId="896957f2-7fdd-4da2-993c-d7bed2797bad" providerId="ADAL" clId="{796ECA02-3ABB-E54D-8F7F-50D42CF86FE5}" dt="2023-06-28T07:03:53.461" v="2115" actId="164"/>
          <ac:grpSpMkLst>
            <pc:docMk/>
            <pc:sldMk cId="1144571280" sldId="278"/>
            <ac:grpSpMk id="50" creationId="{8A1DA2CF-6A80-D269-5C28-970E34A86D89}"/>
          </ac:grpSpMkLst>
        </pc:grpChg>
        <pc:grpChg chg="add mod">
          <ac:chgData name="Alya Mutiara Firdausyi" userId="896957f2-7fdd-4da2-993c-d7bed2797bad" providerId="ADAL" clId="{796ECA02-3ABB-E54D-8F7F-50D42CF86FE5}" dt="2023-06-28T07:04:46.329" v="2119" actId="164"/>
          <ac:grpSpMkLst>
            <pc:docMk/>
            <pc:sldMk cId="1144571280" sldId="278"/>
            <ac:grpSpMk id="68" creationId="{ADEFB6DD-0F96-DCA6-6543-C9F4B0C6110D}"/>
          </ac:grpSpMkLst>
        </pc:grpChg>
        <pc:grpChg chg="add mod">
          <ac:chgData name="Alya Mutiara Firdausyi" userId="896957f2-7fdd-4da2-993c-d7bed2797bad" providerId="ADAL" clId="{796ECA02-3ABB-E54D-8F7F-50D42CF86FE5}" dt="2023-06-28T07:04:46.329" v="2119" actId="164"/>
          <ac:grpSpMkLst>
            <pc:docMk/>
            <pc:sldMk cId="1144571280" sldId="278"/>
            <ac:grpSpMk id="73" creationId="{C45A8217-FC73-3CF8-F00F-42937F6B39C3}"/>
          </ac:grpSpMkLst>
        </pc:grpChg>
        <pc:grpChg chg="add mod">
          <ac:chgData name="Alya Mutiara Firdausyi" userId="896957f2-7fdd-4da2-993c-d7bed2797bad" providerId="ADAL" clId="{796ECA02-3ABB-E54D-8F7F-50D42CF86FE5}" dt="2023-06-28T07:04:46.329" v="2119" actId="164"/>
          <ac:grpSpMkLst>
            <pc:docMk/>
            <pc:sldMk cId="1144571280" sldId="278"/>
            <ac:grpSpMk id="78" creationId="{D05B68C6-6FCE-6973-F7DB-45F8335C438D}"/>
          </ac:grpSpMkLst>
        </pc:grpChg>
        <pc:grpChg chg="add mod">
          <ac:chgData name="Alya Mutiara Firdausyi" userId="896957f2-7fdd-4da2-993c-d7bed2797bad" providerId="ADAL" clId="{796ECA02-3ABB-E54D-8F7F-50D42CF86FE5}" dt="2023-06-28T07:05:14.371" v="2127" actId="1076"/>
          <ac:grpSpMkLst>
            <pc:docMk/>
            <pc:sldMk cId="1144571280" sldId="278"/>
            <ac:grpSpMk id="86" creationId="{EBDA8B4F-215D-AD7E-AFE9-AFD567CDF8D0}"/>
          </ac:grpSpMkLst>
        </pc:grpChg>
        <pc:cxnChg chg="add del mod">
          <ac:chgData name="Alya Mutiara Firdausyi" userId="896957f2-7fdd-4da2-993c-d7bed2797bad" providerId="ADAL" clId="{796ECA02-3ABB-E54D-8F7F-50D42CF86FE5}" dt="2023-06-28T07:03:57.600" v="2117" actId="478"/>
          <ac:cxnSpMkLst>
            <pc:docMk/>
            <pc:sldMk cId="1144571280" sldId="278"/>
            <ac:cxnSpMk id="29" creationId="{908B23C2-E643-B207-CCF3-F9450C0C7CDB}"/>
          </ac:cxnSpMkLst>
        </pc:cxnChg>
        <pc:cxnChg chg="add del mod">
          <ac:chgData name="Alya Mutiara Firdausyi" userId="896957f2-7fdd-4da2-993c-d7bed2797bad" providerId="ADAL" clId="{796ECA02-3ABB-E54D-8F7F-50D42CF86FE5}" dt="2023-06-28T07:03:57.600" v="2117" actId="478"/>
          <ac:cxnSpMkLst>
            <pc:docMk/>
            <pc:sldMk cId="1144571280" sldId="278"/>
            <ac:cxnSpMk id="30" creationId="{5DD02790-42B0-B721-085B-9D7DF0AD358E}"/>
          </ac:cxnSpMkLst>
        </pc:cxnChg>
        <pc:cxnChg chg="add del mod">
          <ac:chgData name="Alya Mutiara Firdausyi" userId="896957f2-7fdd-4da2-993c-d7bed2797bad" providerId="ADAL" clId="{796ECA02-3ABB-E54D-8F7F-50D42CF86FE5}" dt="2023-06-28T07:03:57.600" v="2117" actId="478"/>
          <ac:cxnSpMkLst>
            <pc:docMk/>
            <pc:sldMk cId="1144571280" sldId="278"/>
            <ac:cxnSpMk id="31" creationId="{BF6680E8-DF53-90E5-2FAE-CA4B1FA11DC2}"/>
          </ac:cxnSpMkLst>
        </pc:cxnChg>
        <pc:cxnChg chg="add del mod">
          <ac:chgData name="Alya Mutiara Firdausyi" userId="896957f2-7fdd-4da2-993c-d7bed2797bad" providerId="ADAL" clId="{796ECA02-3ABB-E54D-8F7F-50D42CF86FE5}" dt="2023-06-28T07:03:57.600" v="2117" actId="478"/>
          <ac:cxnSpMkLst>
            <pc:docMk/>
            <pc:sldMk cId="1144571280" sldId="278"/>
            <ac:cxnSpMk id="32" creationId="{9D042754-C531-701E-A59C-A6099CFCE4FD}"/>
          </ac:cxnSpMkLst>
        </pc:cxnChg>
        <pc:cxnChg chg="add mod">
          <ac:chgData name="Alya Mutiara Firdausyi" userId="896957f2-7fdd-4da2-993c-d7bed2797bad" providerId="ADAL" clId="{796ECA02-3ABB-E54D-8F7F-50D42CF86FE5}" dt="2023-06-28T07:11:20.634" v="2180" actId="692"/>
          <ac:cxnSpMkLst>
            <pc:docMk/>
            <pc:sldMk cId="1144571280" sldId="278"/>
            <ac:cxnSpMk id="64" creationId="{A4EB348A-6B83-DDC4-4B22-6019E0D7CA8D}"/>
          </ac:cxnSpMkLst>
        </pc:cxnChg>
        <pc:cxnChg chg="add mod">
          <ac:chgData name="Alya Mutiara Firdausyi" userId="896957f2-7fdd-4da2-993c-d7bed2797bad" providerId="ADAL" clId="{796ECA02-3ABB-E54D-8F7F-50D42CF86FE5}" dt="2023-06-28T07:08:53.198" v="2146" actId="14100"/>
          <ac:cxnSpMkLst>
            <pc:docMk/>
            <pc:sldMk cId="1144571280" sldId="278"/>
            <ac:cxnSpMk id="65" creationId="{AC952767-3E8F-CF8A-8A4D-B37D9EE07FF4}"/>
          </ac:cxnSpMkLst>
        </pc:cxnChg>
        <pc:cxnChg chg="add mod">
          <ac:chgData name="Alya Mutiara Firdausyi" userId="896957f2-7fdd-4da2-993c-d7bed2797bad" providerId="ADAL" clId="{796ECA02-3ABB-E54D-8F7F-50D42CF86FE5}" dt="2023-06-28T07:09:51.543" v="2150" actId="1076"/>
          <ac:cxnSpMkLst>
            <pc:docMk/>
            <pc:sldMk cId="1144571280" sldId="278"/>
            <ac:cxnSpMk id="66" creationId="{99F70C7D-51FD-951C-F84C-281730D05B49}"/>
          </ac:cxnSpMkLst>
        </pc:cxnChg>
        <pc:cxnChg chg="add mod">
          <ac:chgData name="Alya Mutiara Firdausyi" userId="896957f2-7fdd-4da2-993c-d7bed2797bad" providerId="ADAL" clId="{796ECA02-3ABB-E54D-8F7F-50D42CF86FE5}" dt="2023-06-28T07:09:24.407" v="2148" actId="1076"/>
          <ac:cxnSpMkLst>
            <pc:docMk/>
            <pc:sldMk cId="1144571280" sldId="278"/>
            <ac:cxnSpMk id="67" creationId="{55CE0C94-6CAD-8C32-7AB4-9DCDFEA182E8}"/>
          </ac:cxnSpMkLst>
        </pc:cxnChg>
      </pc:sldChg>
      <pc:sldChg chg="modSp add mod modTransition">
        <pc:chgData name="Alya Mutiara Firdausyi" userId="896957f2-7fdd-4da2-993c-d7bed2797bad" providerId="ADAL" clId="{796ECA02-3ABB-E54D-8F7F-50D42CF86FE5}" dt="2023-07-03T08:14:08.717" v="8013"/>
        <pc:sldMkLst>
          <pc:docMk/>
          <pc:sldMk cId="4081582541" sldId="279"/>
        </pc:sldMkLst>
        <pc:spChg chg="mod">
          <ac:chgData name="Alya Mutiara Firdausyi" userId="896957f2-7fdd-4da2-993c-d7bed2797bad" providerId="ADAL" clId="{796ECA02-3ABB-E54D-8F7F-50D42CF86FE5}" dt="2023-06-28T05:12:32.015" v="1862" actId="20577"/>
          <ac:spMkLst>
            <pc:docMk/>
            <pc:sldMk cId="4081582541" sldId="279"/>
            <ac:spMk id="3" creationId="{00000000-0000-0000-0000-000000000000}"/>
          </ac:spMkLst>
        </pc:spChg>
        <pc:spChg chg="mod">
          <ac:chgData name="Alya Mutiara Firdausyi" userId="896957f2-7fdd-4da2-993c-d7bed2797bad" providerId="ADAL" clId="{796ECA02-3ABB-E54D-8F7F-50D42CF86FE5}" dt="2023-06-28T05:12:25.284" v="1838" actId="20577"/>
          <ac:spMkLst>
            <pc:docMk/>
            <pc:sldMk cId="4081582541" sldId="279"/>
            <ac:spMk id="4" creationId="{00000000-0000-0000-0000-000000000000}"/>
          </ac:spMkLst>
        </pc:spChg>
        <pc:spChg chg="mod">
          <ac:chgData name="Alya Mutiara Firdausyi" userId="896957f2-7fdd-4da2-993c-d7bed2797bad" providerId="ADAL" clId="{796ECA02-3ABB-E54D-8F7F-50D42CF86FE5}" dt="2023-06-28T05:12:40.791" v="1890" actId="20577"/>
          <ac:spMkLst>
            <pc:docMk/>
            <pc:sldMk cId="4081582541" sldId="279"/>
            <ac:spMk id="22" creationId="{69FE7DD4-C860-6C93-7DD3-EA9A1FC3B314}"/>
          </ac:spMkLst>
        </pc:spChg>
      </pc:sldChg>
      <pc:sldChg chg="addSp delSp modSp add mod modTransition">
        <pc:chgData name="Alya Mutiara Firdausyi" userId="896957f2-7fdd-4da2-993c-d7bed2797bad" providerId="ADAL" clId="{796ECA02-3ABB-E54D-8F7F-50D42CF86FE5}" dt="2023-07-03T08:14:08.717" v="8013"/>
        <pc:sldMkLst>
          <pc:docMk/>
          <pc:sldMk cId="1690913431" sldId="280"/>
        </pc:sldMkLst>
        <pc:spChg chg="add mod">
          <ac:chgData name="Alya Mutiara Firdausyi" userId="896957f2-7fdd-4da2-993c-d7bed2797bad" providerId="ADAL" clId="{796ECA02-3ABB-E54D-8F7F-50D42CF86FE5}" dt="2023-06-28T05:32:11.349" v="1989" actId="255"/>
          <ac:spMkLst>
            <pc:docMk/>
            <pc:sldMk cId="1690913431" sldId="280"/>
            <ac:spMk id="2" creationId="{162ADEC3-C6E1-ACBF-3306-0920E6443DB2}"/>
          </ac:spMkLst>
        </pc:spChg>
        <pc:spChg chg="add mod">
          <ac:chgData name="Alya Mutiara Firdausyi" userId="896957f2-7fdd-4da2-993c-d7bed2797bad" providerId="ADAL" clId="{796ECA02-3ABB-E54D-8F7F-50D42CF86FE5}" dt="2023-06-28T05:32:11.349" v="1989" actId="255"/>
          <ac:spMkLst>
            <pc:docMk/>
            <pc:sldMk cId="1690913431" sldId="280"/>
            <ac:spMk id="3" creationId="{25C4CC95-37B2-A7A6-65E4-2FE26EDACD72}"/>
          </ac:spMkLst>
        </pc:spChg>
        <pc:spChg chg="add mod">
          <ac:chgData name="Alya Mutiara Firdausyi" userId="896957f2-7fdd-4da2-993c-d7bed2797bad" providerId="ADAL" clId="{796ECA02-3ABB-E54D-8F7F-50D42CF86FE5}" dt="2023-06-28T05:32:11.349" v="1989" actId="255"/>
          <ac:spMkLst>
            <pc:docMk/>
            <pc:sldMk cId="1690913431" sldId="280"/>
            <ac:spMk id="4" creationId="{E501B66D-844E-14A0-0091-595DADF8F6BA}"/>
          </ac:spMkLst>
        </pc:spChg>
        <pc:spChg chg="add mod">
          <ac:chgData name="Alya Mutiara Firdausyi" userId="896957f2-7fdd-4da2-993c-d7bed2797bad" providerId="ADAL" clId="{796ECA02-3ABB-E54D-8F7F-50D42CF86FE5}" dt="2023-06-28T05:32:11.349" v="1989" actId="255"/>
          <ac:spMkLst>
            <pc:docMk/>
            <pc:sldMk cId="1690913431" sldId="280"/>
            <ac:spMk id="5" creationId="{D0647304-603A-099F-2BFB-A726658C706F}"/>
          </ac:spMkLst>
        </pc:spChg>
        <pc:spChg chg="add mod">
          <ac:chgData name="Alya Mutiara Firdausyi" userId="896957f2-7fdd-4da2-993c-d7bed2797bad" providerId="ADAL" clId="{796ECA02-3ABB-E54D-8F7F-50D42CF86FE5}" dt="2023-06-28T05:32:11.349" v="1989" actId="255"/>
          <ac:spMkLst>
            <pc:docMk/>
            <pc:sldMk cId="1690913431" sldId="280"/>
            <ac:spMk id="6" creationId="{4803C60B-37F7-AAF1-2C20-B6850145CE85}"/>
          </ac:spMkLst>
        </pc:spChg>
        <pc:spChg chg="add mod">
          <ac:chgData name="Alya Mutiara Firdausyi" userId="896957f2-7fdd-4da2-993c-d7bed2797bad" providerId="ADAL" clId="{796ECA02-3ABB-E54D-8F7F-50D42CF86FE5}" dt="2023-06-28T05:32:11.349" v="1989" actId="255"/>
          <ac:spMkLst>
            <pc:docMk/>
            <pc:sldMk cId="1690913431" sldId="280"/>
            <ac:spMk id="8" creationId="{54CE6984-9427-461C-3F98-8C2DFBCC48BB}"/>
          </ac:spMkLst>
        </pc:spChg>
        <pc:spChg chg="add mod">
          <ac:chgData name="Alya Mutiara Firdausyi" userId="896957f2-7fdd-4da2-993c-d7bed2797bad" providerId="ADAL" clId="{796ECA02-3ABB-E54D-8F7F-50D42CF86FE5}" dt="2023-06-28T05:32:11.349" v="1989" actId="255"/>
          <ac:spMkLst>
            <pc:docMk/>
            <pc:sldMk cId="1690913431" sldId="280"/>
            <ac:spMk id="9" creationId="{86FB1B3F-0E1D-209E-EC2C-3B769BBDAF0F}"/>
          </ac:spMkLst>
        </pc:spChg>
        <pc:spChg chg="add mod">
          <ac:chgData name="Alya Mutiara Firdausyi" userId="896957f2-7fdd-4da2-993c-d7bed2797bad" providerId="ADAL" clId="{796ECA02-3ABB-E54D-8F7F-50D42CF86FE5}" dt="2023-06-28T05:32:11.349" v="1989" actId="255"/>
          <ac:spMkLst>
            <pc:docMk/>
            <pc:sldMk cId="1690913431" sldId="280"/>
            <ac:spMk id="10" creationId="{8CC4D544-9476-84BB-2D6E-19E8A62F32A1}"/>
          </ac:spMkLst>
        </pc:spChg>
        <pc:spChg chg="add mod">
          <ac:chgData name="Alya Mutiara Firdausyi" userId="896957f2-7fdd-4da2-993c-d7bed2797bad" providerId="ADAL" clId="{796ECA02-3ABB-E54D-8F7F-50D42CF86FE5}" dt="2023-06-28T05:32:11.349" v="1989" actId="255"/>
          <ac:spMkLst>
            <pc:docMk/>
            <pc:sldMk cId="1690913431" sldId="280"/>
            <ac:spMk id="11" creationId="{E3BFEA97-B396-C67A-9E74-572511D56C29}"/>
          </ac:spMkLst>
        </pc:spChg>
        <pc:spChg chg="mod">
          <ac:chgData name="Alya Mutiara Firdausyi" userId="896957f2-7fdd-4da2-993c-d7bed2797bad" providerId="ADAL" clId="{796ECA02-3ABB-E54D-8F7F-50D42CF86FE5}" dt="2023-06-28T05:27:06.461" v="1976" actId="14100"/>
          <ac:spMkLst>
            <pc:docMk/>
            <pc:sldMk cId="1690913431" sldId="280"/>
            <ac:spMk id="19" creationId="{C72F2464-B858-D8BD-0F95-7F0B132876BC}"/>
          </ac:spMkLst>
        </pc:spChg>
        <pc:spChg chg="add mod">
          <ac:chgData name="Alya Mutiara Firdausyi" userId="896957f2-7fdd-4da2-993c-d7bed2797bad" providerId="ADAL" clId="{796ECA02-3ABB-E54D-8F7F-50D42CF86FE5}" dt="2023-06-28T05:32:11.349" v="1989" actId="255"/>
          <ac:spMkLst>
            <pc:docMk/>
            <pc:sldMk cId="1690913431" sldId="280"/>
            <ac:spMk id="20" creationId="{11E98E03-8730-A041-2D7E-A40B83993986}"/>
          </ac:spMkLst>
        </pc:spChg>
        <pc:spChg chg="add mod">
          <ac:chgData name="Alya Mutiara Firdausyi" userId="896957f2-7fdd-4da2-993c-d7bed2797bad" providerId="ADAL" clId="{796ECA02-3ABB-E54D-8F7F-50D42CF86FE5}" dt="2023-06-28T05:32:11.349" v="1989" actId="255"/>
          <ac:spMkLst>
            <pc:docMk/>
            <pc:sldMk cId="1690913431" sldId="280"/>
            <ac:spMk id="21" creationId="{CE0AC4DF-811F-1C0F-563D-8A390E6F1E8F}"/>
          </ac:spMkLst>
        </pc:spChg>
        <pc:spChg chg="add mod">
          <ac:chgData name="Alya Mutiara Firdausyi" userId="896957f2-7fdd-4da2-993c-d7bed2797bad" providerId="ADAL" clId="{796ECA02-3ABB-E54D-8F7F-50D42CF86FE5}" dt="2023-06-28T05:32:11.349" v="1989" actId="255"/>
          <ac:spMkLst>
            <pc:docMk/>
            <pc:sldMk cId="1690913431" sldId="280"/>
            <ac:spMk id="22" creationId="{7A8BBB15-EF91-1F05-374E-5C35C7BBE677}"/>
          </ac:spMkLst>
        </pc:spChg>
        <pc:spChg chg="add del mod">
          <ac:chgData name="Alya Mutiara Firdausyi" userId="896957f2-7fdd-4da2-993c-d7bed2797bad" providerId="ADAL" clId="{796ECA02-3ABB-E54D-8F7F-50D42CF86FE5}" dt="2023-06-28T05:38:01.166" v="1991"/>
          <ac:spMkLst>
            <pc:docMk/>
            <pc:sldMk cId="1690913431" sldId="280"/>
            <ac:spMk id="55" creationId="{61550340-B4E1-58C7-1A95-E10B9C2E9068}"/>
          </ac:spMkLst>
        </pc:spChg>
        <pc:spChg chg="add del mod">
          <ac:chgData name="Alya Mutiara Firdausyi" userId="896957f2-7fdd-4da2-993c-d7bed2797bad" providerId="ADAL" clId="{796ECA02-3ABB-E54D-8F7F-50D42CF86FE5}" dt="2023-06-28T05:38:01.166" v="1991"/>
          <ac:spMkLst>
            <pc:docMk/>
            <pc:sldMk cId="1690913431" sldId="280"/>
            <ac:spMk id="56" creationId="{F80C7377-A3B1-577C-6A9D-C03D6AC1AD65}"/>
          </ac:spMkLst>
        </pc:spChg>
        <pc:spChg chg="add del mod">
          <ac:chgData name="Alya Mutiara Firdausyi" userId="896957f2-7fdd-4da2-993c-d7bed2797bad" providerId="ADAL" clId="{796ECA02-3ABB-E54D-8F7F-50D42CF86FE5}" dt="2023-06-28T05:38:01.166" v="1991"/>
          <ac:spMkLst>
            <pc:docMk/>
            <pc:sldMk cId="1690913431" sldId="280"/>
            <ac:spMk id="57" creationId="{808CEC95-FDB5-1E44-FA7B-91E0F0D6683E}"/>
          </ac:spMkLst>
        </pc:spChg>
        <pc:spChg chg="add del mod">
          <ac:chgData name="Alya Mutiara Firdausyi" userId="896957f2-7fdd-4da2-993c-d7bed2797bad" providerId="ADAL" clId="{796ECA02-3ABB-E54D-8F7F-50D42CF86FE5}" dt="2023-06-28T05:38:01.166" v="1991"/>
          <ac:spMkLst>
            <pc:docMk/>
            <pc:sldMk cId="1690913431" sldId="280"/>
            <ac:spMk id="58" creationId="{26D02FEB-1A56-6C3F-FC54-A666A43BDF75}"/>
          </ac:spMkLst>
        </pc:spChg>
        <pc:spChg chg="add del mod">
          <ac:chgData name="Alya Mutiara Firdausyi" userId="896957f2-7fdd-4da2-993c-d7bed2797bad" providerId="ADAL" clId="{796ECA02-3ABB-E54D-8F7F-50D42CF86FE5}" dt="2023-06-28T05:38:01.166" v="1991"/>
          <ac:spMkLst>
            <pc:docMk/>
            <pc:sldMk cId="1690913431" sldId="280"/>
            <ac:spMk id="59" creationId="{BB4B64AE-034B-8F01-B26B-3FF9B3309492}"/>
          </ac:spMkLst>
        </pc:spChg>
        <pc:spChg chg="add del mod">
          <ac:chgData name="Alya Mutiara Firdausyi" userId="896957f2-7fdd-4da2-993c-d7bed2797bad" providerId="ADAL" clId="{796ECA02-3ABB-E54D-8F7F-50D42CF86FE5}" dt="2023-06-28T05:38:01.166" v="1991"/>
          <ac:spMkLst>
            <pc:docMk/>
            <pc:sldMk cId="1690913431" sldId="280"/>
            <ac:spMk id="60" creationId="{8B4C025C-5460-818B-00BA-62669CFC273B}"/>
          </ac:spMkLst>
        </pc:spChg>
        <pc:spChg chg="add del mod">
          <ac:chgData name="Alya Mutiara Firdausyi" userId="896957f2-7fdd-4da2-993c-d7bed2797bad" providerId="ADAL" clId="{796ECA02-3ABB-E54D-8F7F-50D42CF86FE5}" dt="2023-06-28T05:38:01.166" v="1991"/>
          <ac:spMkLst>
            <pc:docMk/>
            <pc:sldMk cId="1690913431" sldId="280"/>
            <ac:spMk id="61" creationId="{F497195F-DB77-4626-B8EE-55F490BAEB9F}"/>
          </ac:spMkLst>
        </pc:spChg>
        <pc:spChg chg="add del mod">
          <ac:chgData name="Alya Mutiara Firdausyi" userId="896957f2-7fdd-4da2-993c-d7bed2797bad" providerId="ADAL" clId="{796ECA02-3ABB-E54D-8F7F-50D42CF86FE5}" dt="2023-06-28T05:38:01.166" v="1991"/>
          <ac:spMkLst>
            <pc:docMk/>
            <pc:sldMk cId="1690913431" sldId="280"/>
            <ac:spMk id="62" creationId="{5934E684-26BF-73FB-547F-39957F510A0D}"/>
          </ac:spMkLst>
        </pc:spChg>
        <pc:spChg chg="add del mod">
          <ac:chgData name="Alya Mutiara Firdausyi" userId="896957f2-7fdd-4da2-993c-d7bed2797bad" providerId="ADAL" clId="{796ECA02-3ABB-E54D-8F7F-50D42CF86FE5}" dt="2023-06-28T05:38:01.166" v="1991"/>
          <ac:spMkLst>
            <pc:docMk/>
            <pc:sldMk cId="1690913431" sldId="280"/>
            <ac:spMk id="63" creationId="{6AD3BE10-51A5-52B7-E5A3-85059F90C040}"/>
          </ac:spMkLst>
        </pc:spChg>
        <pc:spChg chg="add del mod">
          <ac:chgData name="Alya Mutiara Firdausyi" userId="896957f2-7fdd-4da2-993c-d7bed2797bad" providerId="ADAL" clId="{796ECA02-3ABB-E54D-8F7F-50D42CF86FE5}" dt="2023-06-28T05:38:01.166" v="1991"/>
          <ac:spMkLst>
            <pc:docMk/>
            <pc:sldMk cId="1690913431" sldId="280"/>
            <ac:spMk id="64" creationId="{712DD7BD-1954-AC93-8A18-98CCF2F1D31B}"/>
          </ac:spMkLst>
        </pc:spChg>
        <pc:spChg chg="add del mod">
          <ac:chgData name="Alya Mutiara Firdausyi" userId="896957f2-7fdd-4da2-993c-d7bed2797bad" providerId="ADAL" clId="{796ECA02-3ABB-E54D-8F7F-50D42CF86FE5}" dt="2023-06-28T05:38:01.166" v="1991"/>
          <ac:spMkLst>
            <pc:docMk/>
            <pc:sldMk cId="1690913431" sldId="280"/>
            <ac:spMk id="65" creationId="{DB4963FE-45F5-EB2E-0282-F144ECDF7C0F}"/>
          </ac:spMkLst>
        </pc:spChg>
        <pc:spChg chg="add del mod">
          <ac:chgData name="Alya Mutiara Firdausyi" userId="896957f2-7fdd-4da2-993c-d7bed2797bad" providerId="ADAL" clId="{796ECA02-3ABB-E54D-8F7F-50D42CF86FE5}" dt="2023-06-28T05:38:01.166" v="1991"/>
          <ac:spMkLst>
            <pc:docMk/>
            <pc:sldMk cId="1690913431" sldId="280"/>
            <ac:spMk id="66" creationId="{F625E319-78B1-59A4-0195-581BA72B56BC}"/>
          </ac:spMkLst>
        </pc:spChg>
        <pc:grpChg chg="del">
          <ac:chgData name="Alya Mutiara Firdausyi" userId="896957f2-7fdd-4da2-993c-d7bed2797bad" providerId="ADAL" clId="{796ECA02-3ABB-E54D-8F7F-50D42CF86FE5}" dt="2023-06-28T05:27:11.131" v="1977" actId="478"/>
          <ac:grpSpMkLst>
            <pc:docMk/>
            <pc:sldMk cId="1690913431" sldId="280"/>
            <ac:grpSpMk id="40" creationId="{73467497-FF9A-65AE-F575-51010C1C07E0}"/>
          </ac:grpSpMkLst>
        </pc:grpChg>
        <pc:grpChg chg="add mod">
          <ac:chgData name="Alya Mutiara Firdausyi" userId="896957f2-7fdd-4da2-993c-d7bed2797bad" providerId="ADAL" clId="{796ECA02-3ABB-E54D-8F7F-50D42CF86FE5}" dt="2023-06-28T05:32:01.913" v="1987" actId="1076"/>
          <ac:grpSpMkLst>
            <pc:docMk/>
            <pc:sldMk cId="1690913431" sldId="280"/>
            <ac:grpSpMk id="54" creationId="{B34B230B-2F60-CC72-BBF5-74039C5A0BB3}"/>
          </ac:grpSpMkLst>
        </pc:grpChg>
        <pc:cxnChg chg="add mod">
          <ac:chgData name="Alya Mutiara Firdausyi" userId="896957f2-7fdd-4da2-993c-d7bed2797bad" providerId="ADAL" clId="{796ECA02-3ABB-E54D-8F7F-50D42CF86FE5}" dt="2023-06-28T05:31:46.006" v="1983" actId="164"/>
          <ac:cxnSpMkLst>
            <pc:docMk/>
            <pc:sldMk cId="1690913431" sldId="280"/>
            <ac:cxnSpMk id="23" creationId="{1545B2E0-AB76-160A-43D3-369110FDE80D}"/>
          </ac:cxnSpMkLst>
        </pc:cxnChg>
        <pc:cxnChg chg="add mod">
          <ac:chgData name="Alya Mutiara Firdausyi" userId="896957f2-7fdd-4da2-993c-d7bed2797bad" providerId="ADAL" clId="{796ECA02-3ABB-E54D-8F7F-50D42CF86FE5}" dt="2023-06-28T05:31:46.006" v="1983" actId="164"/>
          <ac:cxnSpMkLst>
            <pc:docMk/>
            <pc:sldMk cId="1690913431" sldId="280"/>
            <ac:cxnSpMk id="24" creationId="{12BF91D5-6B11-6983-750D-F78630EA581A}"/>
          </ac:cxnSpMkLst>
        </pc:cxnChg>
        <pc:cxnChg chg="add mod">
          <ac:chgData name="Alya Mutiara Firdausyi" userId="896957f2-7fdd-4da2-993c-d7bed2797bad" providerId="ADAL" clId="{796ECA02-3ABB-E54D-8F7F-50D42CF86FE5}" dt="2023-06-28T05:31:46.006" v="1983" actId="164"/>
          <ac:cxnSpMkLst>
            <pc:docMk/>
            <pc:sldMk cId="1690913431" sldId="280"/>
            <ac:cxnSpMk id="25" creationId="{6321885A-0806-780D-3209-D3914D7DEDF5}"/>
          </ac:cxnSpMkLst>
        </pc:cxnChg>
        <pc:cxnChg chg="add mod">
          <ac:chgData name="Alya Mutiara Firdausyi" userId="896957f2-7fdd-4da2-993c-d7bed2797bad" providerId="ADAL" clId="{796ECA02-3ABB-E54D-8F7F-50D42CF86FE5}" dt="2023-06-28T05:31:46.006" v="1983" actId="164"/>
          <ac:cxnSpMkLst>
            <pc:docMk/>
            <pc:sldMk cId="1690913431" sldId="280"/>
            <ac:cxnSpMk id="26" creationId="{A9A1439E-1C51-6404-54E6-326A95AF05AE}"/>
          </ac:cxnSpMkLst>
        </pc:cxnChg>
        <pc:cxnChg chg="add mod">
          <ac:chgData name="Alya Mutiara Firdausyi" userId="896957f2-7fdd-4da2-993c-d7bed2797bad" providerId="ADAL" clId="{796ECA02-3ABB-E54D-8F7F-50D42CF86FE5}" dt="2023-06-28T05:31:46.006" v="1983" actId="164"/>
          <ac:cxnSpMkLst>
            <pc:docMk/>
            <pc:sldMk cId="1690913431" sldId="280"/>
            <ac:cxnSpMk id="27" creationId="{28B9FD88-E338-E73C-DEC3-5CB4050B48B9}"/>
          </ac:cxnSpMkLst>
        </pc:cxnChg>
        <pc:cxnChg chg="mod">
          <ac:chgData name="Alya Mutiara Firdausyi" userId="896957f2-7fdd-4da2-993c-d7bed2797bad" providerId="ADAL" clId="{796ECA02-3ABB-E54D-8F7F-50D42CF86FE5}" dt="2023-06-28T05:27:11.131" v="1977" actId="478"/>
          <ac:cxnSpMkLst>
            <pc:docMk/>
            <pc:sldMk cId="1690913431" sldId="280"/>
            <ac:cxnSpMk id="34" creationId="{ABC24B0A-04DB-5BD2-CA1C-CFCCBEBC55C9}"/>
          </ac:cxnSpMkLst>
        </pc:cxnChg>
        <pc:cxnChg chg="mod">
          <ac:chgData name="Alya Mutiara Firdausyi" userId="896957f2-7fdd-4da2-993c-d7bed2797bad" providerId="ADAL" clId="{796ECA02-3ABB-E54D-8F7F-50D42CF86FE5}" dt="2023-06-28T05:27:11.131" v="1977" actId="478"/>
          <ac:cxnSpMkLst>
            <pc:docMk/>
            <pc:sldMk cId="1690913431" sldId="280"/>
            <ac:cxnSpMk id="35" creationId="{05068F08-AFFB-2625-782F-1B1C157C1648}"/>
          </ac:cxnSpMkLst>
        </pc:cxnChg>
        <pc:cxnChg chg="mod">
          <ac:chgData name="Alya Mutiara Firdausyi" userId="896957f2-7fdd-4da2-993c-d7bed2797bad" providerId="ADAL" clId="{796ECA02-3ABB-E54D-8F7F-50D42CF86FE5}" dt="2023-06-28T05:27:11.131" v="1977" actId="478"/>
          <ac:cxnSpMkLst>
            <pc:docMk/>
            <pc:sldMk cId="1690913431" sldId="280"/>
            <ac:cxnSpMk id="38" creationId="{F19D4704-E831-32F5-1138-BE2365FCE721}"/>
          </ac:cxnSpMkLst>
        </pc:cxnChg>
        <pc:cxnChg chg="mod">
          <ac:chgData name="Alya Mutiara Firdausyi" userId="896957f2-7fdd-4da2-993c-d7bed2797bad" providerId="ADAL" clId="{796ECA02-3ABB-E54D-8F7F-50D42CF86FE5}" dt="2023-06-28T05:27:11.131" v="1977" actId="478"/>
          <ac:cxnSpMkLst>
            <pc:docMk/>
            <pc:sldMk cId="1690913431" sldId="280"/>
            <ac:cxnSpMk id="39" creationId="{1659A76F-1EF7-B014-7AA1-5FB71942C05D}"/>
          </ac:cxnSpMkLst>
        </pc:cxnChg>
        <pc:cxnChg chg="add mod">
          <ac:chgData name="Alya Mutiara Firdausyi" userId="896957f2-7fdd-4da2-993c-d7bed2797bad" providerId="ADAL" clId="{796ECA02-3ABB-E54D-8F7F-50D42CF86FE5}" dt="2023-06-28T05:31:46.006" v="1983" actId="164"/>
          <ac:cxnSpMkLst>
            <pc:docMk/>
            <pc:sldMk cId="1690913431" sldId="280"/>
            <ac:cxnSpMk id="41" creationId="{16336240-72E1-0B15-BFA1-192F1789FA80}"/>
          </ac:cxnSpMkLst>
        </pc:cxnChg>
        <pc:cxnChg chg="add mod">
          <ac:chgData name="Alya Mutiara Firdausyi" userId="896957f2-7fdd-4da2-993c-d7bed2797bad" providerId="ADAL" clId="{796ECA02-3ABB-E54D-8F7F-50D42CF86FE5}" dt="2023-06-28T05:31:46.006" v="1983" actId="164"/>
          <ac:cxnSpMkLst>
            <pc:docMk/>
            <pc:sldMk cId="1690913431" sldId="280"/>
            <ac:cxnSpMk id="42" creationId="{77D8B62C-2453-70CA-791C-5645BBB2B247}"/>
          </ac:cxnSpMkLst>
        </pc:cxnChg>
        <pc:cxnChg chg="add mod">
          <ac:chgData name="Alya Mutiara Firdausyi" userId="896957f2-7fdd-4da2-993c-d7bed2797bad" providerId="ADAL" clId="{796ECA02-3ABB-E54D-8F7F-50D42CF86FE5}" dt="2023-06-28T05:31:46.006" v="1983" actId="164"/>
          <ac:cxnSpMkLst>
            <pc:docMk/>
            <pc:sldMk cId="1690913431" sldId="280"/>
            <ac:cxnSpMk id="43" creationId="{2E1F6AB3-5E63-4C5C-9C40-C8BDC232CBC5}"/>
          </ac:cxnSpMkLst>
        </pc:cxnChg>
        <pc:cxnChg chg="add mod">
          <ac:chgData name="Alya Mutiara Firdausyi" userId="896957f2-7fdd-4da2-993c-d7bed2797bad" providerId="ADAL" clId="{796ECA02-3ABB-E54D-8F7F-50D42CF86FE5}" dt="2023-06-28T05:31:46.006" v="1983" actId="164"/>
          <ac:cxnSpMkLst>
            <pc:docMk/>
            <pc:sldMk cId="1690913431" sldId="280"/>
            <ac:cxnSpMk id="44" creationId="{81B46EE1-702B-E758-1E1B-B509DA9DDD27}"/>
          </ac:cxnSpMkLst>
        </pc:cxnChg>
        <pc:cxnChg chg="add mod">
          <ac:chgData name="Alya Mutiara Firdausyi" userId="896957f2-7fdd-4da2-993c-d7bed2797bad" providerId="ADAL" clId="{796ECA02-3ABB-E54D-8F7F-50D42CF86FE5}" dt="2023-06-28T05:31:46.006" v="1983" actId="164"/>
          <ac:cxnSpMkLst>
            <pc:docMk/>
            <pc:sldMk cId="1690913431" sldId="280"/>
            <ac:cxnSpMk id="45" creationId="{6F987FB1-3A25-CD6F-1603-37C96ABCAA26}"/>
          </ac:cxnSpMkLst>
        </pc:cxnChg>
        <pc:cxnChg chg="add mod">
          <ac:chgData name="Alya Mutiara Firdausyi" userId="896957f2-7fdd-4da2-993c-d7bed2797bad" providerId="ADAL" clId="{796ECA02-3ABB-E54D-8F7F-50D42CF86FE5}" dt="2023-06-28T05:31:46.006" v="1983" actId="164"/>
          <ac:cxnSpMkLst>
            <pc:docMk/>
            <pc:sldMk cId="1690913431" sldId="280"/>
            <ac:cxnSpMk id="46" creationId="{DFB54895-D58E-D91F-B371-0BE77E443CEF}"/>
          </ac:cxnSpMkLst>
        </pc:cxnChg>
        <pc:cxnChg chg="add mod">
          <ac:chgData name="Alya Mutiara Firdausyi" userId="896957f2-7fdd-4da2-993c-d7bed2797bad" providerId="ADAL" clId="{796ECA02-3ABB-E54D-8F7F-50D42CF86FE5}" dt="2023-06-28T05:31:46.006" v="1983" actId="164"/>
          <ac:cxnSpMkLst>
            <pc:docMk/>
            <pc:sldMk cId="1690913431" sldId="280"/>
            <ac:cxnSpMk id="47" creationId="{8D8B0820-A3F4-F1A7-93A9-69B41E859B39}"/>
          </ac:cxnSpMkLst>
        </pc:cxnChg>
        <pc:cxnChg chg="add mod">
          <ac:chgData name="Alya Mutiara Firdausyi" userId="896957f2-7fdd-4da2-993c-d7bed2797bad" providerId="ADAL" clId="{796ECA02-3ABB-E54D-8F7F-50D42CF86FE5}" dt="2023-06-28T05:31:46.006" v="1983" actId="164"/>
          <ac:cxnSpMkLst>
            <pc:docMk/>
            <pc:sldMk cId="1690913431" sldId="280"/>
            <ac:cxnSpMk id="48" creationId="{64CD1284-4010-D296-AB5B-72D76142A6F9}"/>
          </ac:cxnSpMkLst>
        </pc:cxnChg>
        <pc:cxnChg chg="add mod">
          <ac:chgData name="Alya Mutiara Firdausyi" userId="896957f2-7fdd-4da2-993c-d7bed2797bad" providerId="ADAL" clId="{796ECA02-3ABB-E54D-8F7F-50D42CF86FE5}" dt="2023-06-28T05:31:46.006" v="1983" actId="164"/>
          <ac:cxnSpMkLst>
            <pc:docMk/>
            <pc:sldMk cId="1690913431" sldId="280"/>
            <ac:cxnSpMk id="49" creationId="{30EE35B6-322F-B55F-CAB0-4ACD64468F54}"/>
          </ac:cxnSpMkLst>
        </pc:cxnChg>
        <pc:cxnChg chg="add mod">
          <ac:chgData name="Alya Mutiara Firdausyi" userId="896957f2-7fdd-4da2-993c-d7bed2797bad" providerId="ADAL" clId="{796ECA02-3ABB-E54D-8F7F-50D42CF86FE5}" dt="2023-06-28T05:31:46.006" v="1983" actId="164"/>
          <ac:cxnSpMkLst>
            <pc:docMk/>
            <pc:sldMk cId="1690913431" sldId="280"/>
            <ac:cxnSpMk id="50" creationId="{6BCADAEE-59E4-8F1A-7CFB-14F60A4910D8}"/>
          </ac:cxnSpMkLst>
        </pc:cxnChg>
        <pc:cxnChg chg="add mod">
          <ac:chgData name="Alya Mutiara Firdausyi" userId="896957f2-7fdd-4da2-993c-d7bed2797bad" providerId="ADAL" clId="{796ECA02-3ABB-E54D-8F7F-50D42CF86FE5}" dt="2023-06-28T05:31:46.006" v="1983" actId="164"/>
          <ac:cxnSpMkLst>
            <pc:docMk/>
            <pc:sldMk cId="1690913431" sldId="280"/>
            <ac:cxnSpMk id="51" creationId="{52D1E643-6138-601E-B484-316E272F2911}"/>
          </ac:cxnSpMkLst>
        </pc:cxnChg>
        <pc:cxnChg chg="add mod">
          <ac:chgData name="Alya Mutiara Firdausyi" userId="896957f2-7fdd-4da2-993c-d7bed2797bad" providerId="ADAL" clId="{796ECA02-3ABB-E54D-8F7F-50D42CF86FE5}" dt="2023-06-28T05:31:46.006" v="1983" actId="164"/>
          <ac:cxnSpMkLst>
            <pc:docMk/>
            <pc:sldMk cId="1690913431" sldId="280"/>
            <ac:cxnSpMk id="52" creationId="{E26BCEF2-C81E-CB63-3BEF-A584BB44116F}"/>
          </ac:cxnSpMkLst>
        </pc:cxnChg>
        <pc:cxnChg chg="add mod">
          <ac:chgData name="Alya Mutiara Firdausyi" userId="896957f2-7fdd-4da2-993c-d7bed2797bad" providerId="ADAL" clId="{796ECA02-3ABB-E54D-8F7F-50D42CF86FE5}" dt="2023-06-28T05:31:46.006" v="1983" actId="164"/>
          <ac:cxnSpMkLst>
            <pc:docMk/>
            <pc:sldMk cId="1690913431" sldId="280"/>
            <ac:cxnSpMk id="53" creationId="{A4C0FF0E-2DEC-0A39-7DB3-8DA35F29B9F1}"/>
          </ac:cxnSpMkLst>
        </pc:cxnChg>
        <pc:cxnChg chg="add del mod">
          <ac:chgData name="Alya Mutiara Firdausyi" userId="896957f2-7fdd-4da2-993c-d7bed2797bad" providerId="ADAL" clId="{796ECA02-3ABB-E54D-8F7F-50D42CF86FE5}" dt="2023-06-28T05:38:01.166" v="1991"/>
          <ac:cxnSpMkLst>
            <pc:docMk/>
            <pc:sldMk cId="1690913431" sldId="280"/>
            <ac:cxnSpMk id="67" creationId="{CAEC801F-4EE7-D931-C126-FC30C2ABF313}"/>
          </ac:cxnSpMkLst>
        </pc:cxnChg>
        <pc:cxnChg chg="add del mod">
          <ac:chgData name="Alya Mutiara Firdausyi" userId="896957f2-7fdd-4da2-993c-d7bed2797bad" providerId="ADAL" clId="{796ECA02-3ABB-E54D-8F7F-50D42CF86FE5}" dt="2023-06-28T05:38:01.166" v="1991"/>
          <ac:cxnSpMkLst>
            <pc:docMk/>
            <pc:sldMk cId="1690913431" sldId="280"/>
            <ac:cxnSpMk id="68" creationId="{C77C555B-368D-9AEF-12E1-9045C8FB6A51}"/>
          </ac:cxnSpMkLst>
        </pc:cxnChg>
        <pc:cxnChg chg="add del mod">
          <ac:chgData name="Alya Mutiara Firdausyi" userId="896957f2-7fdd-4da2-993c-d7bed2797bad" providerId="ADAL" clId="{796ECA02-3ABB-E54D-8F7F-50D42CF86FE5}" dt="2023-06-28T05:38:01.166" v="1991"/>
          <ac:cxnSpMkLst>
            <pc:docMk/>
            <pc:sldMk cId="1690913431" sldId="280"/>
            <ac:cxnSpMk id="69" creationId="{8B451DF7-AFA9-0498-1358-2E7F9AE4ED86}"/>
          </ac:cxnSpMkLst>
        </pc:cxnChg>
        <pc:cxnChg chg="add del mod">
          <ac:chgData name="Alya Mutiara Firdausyi" userId="896957f2-7fdd-4da2-993c-d7bed2797bad" providerId="ADAL" clId="{796ECA02-3ABB-E54D-8F7F-50D42CF86FE5}" dt="2023-06-28T05:38:01.166" v="1991"/>
          <ac:cxnSpMkLst>
            <pc:docMk/>
            <pc:sldMk cId="1690913431" sldId="280"/>
            <ac:cxnSpMk id="70" creationId="{367F1EF5-4881-39F8-2508-4D471D543D9C}"/>
          </ac:cxnSpMkLst>
        </pc:cxnChg>
        <pc:cxnChg chg="add del mod">
          <ac:chgData name="Alya Mutiara Firdausyi" userId="896957f2-7fdd-4da2-993c-d7bed2797bad" providerId="ADAL" clId="{796ECA02-3ABB-E54D-8F7F-50D42CF86FE5}" dt="2023-06-28T05:38:01.166" v="1991"/>
          <ac:cxnSpMkLst>
            <pc:docMk/>
            <pc:sldMk cId="1690913431" sldId="280"/>
            <ac:cxnSpMk id="71" creationId="{2B9F2C32-1263-5678-6732-CE17E4701043}"/>
          </ac:cxnSpMkLst>
        </pc:cxnChg>
        <pc:cxnChg chg="add del mod">
          <ac:chgData name="Alya Mutiara Firdausyi" userId="896957f2-7fdd-4da2-993c-d7bed2797bad" providerId="ADAL" clId="{796ECA02-3ABB-E54D-8F7F-50D42CF86FE5}" dt="2023-06-28T05:38:01.166" v="1991"/>
          <ac:cxnSpMkLst>
            <pc:docMk/>
            <pc:sldMk cId="1690913431" sldId="280"/>
            <ac:cxnSpMk id="72" creationId="{0A30D0A8-AD5F-D158-86F0-2E86FD208E45}"/>
          </ac:cxnSpMkLst>
        </pc:cxnChg>
        <pc:cxnChg chg="add del mod">
          <ac:chgData name="Alya Mutiara Firdausyi" userId="896957f2-7fdd-4da2-993c-d7bed2797bad" providerId="ADAL" clId="{796ECA02-3ABB-E54D-8F7F-50D42CF86FE5}" dt="2023-06-28T05:38:01.166" v="1991"/>
          <ac:cxnSpMkLst>
            <pc:docMk/>
            <pc:sldMk cId="1690913431" sldId="280"/>
            <ac:cxnSpMk id="73" creationId="{94A41571-41F4-315D-B005-07681810EFEE}"/>
          </ac:cxnSpMkLst>
        </pc:cxnChg>
        <pc:cxnChg chg="add del mod">
          <ac:chgData name="Alya Mutiara Firdausyi" userId="896957f2-7fdd-4da2-993c-d7bed2797bad" providerId="ADAL" clId="{796ECA02-3ABB-E54D-8F7F-50D42CF86FE5}" dt="2023-06-28T05:38:01.166" v="1991"/>
          <ac:cxnSpMkLst>
            <pc:docMk/>
            <pc:sldMk cId="1690913431" sldId="280"/>
            <ac:cxnSpMk id="74" creationId="{7142D9A4-9B69-C231-D06F-9308772EC2CA}"/>
          </ac:cxnSpMkLst>
        </pc:cxnChg>
        <pc:cxnChg chg="add del mod">
          <ac:chgData name="Alya Mutiara Firdausyi" userId="896957f2-7fdd-4da2-993c-d7bed2797bad" providerId="ADAL" clId="{796ECA02-3ABB-E54D-8F7F-50D42CF86FE5}" dt="2023-06-28T05:38:01.166" v="1991"/>
          <ac:cxnSpMkLst>
            <pc:docMk/>
            <pc:sldMk cId="1690913431" sldId="280"/>
            <ac:cxnSpMk id="75" creationId="{EFB33248-36FD-884A-10A3-9798E96ECEAF}"/>
          </ac:cxnSpMkLst>
        </pc:cxnChg>
        <pc:cxnChg chg="add del mod">
          <ac:chgData name="Alya Mutiara Firdausyi" userId="896957f2-7fdd-4da2-993c-d7bed2797bad" providerId="ADAL" clId="{796ECA02-3ABB-E54D-8F7F-50D42CF86FE5}" dt="2023-06-28T05:38:01.166" v="1991"/>
          <ac:cxnSpMkLst>
            <pc:docMk/>
            <pc:sldMk cId="1690913431" sldId="280"/>
            <ac:cxnSpMk id="76" creationId="{F1636C6C-C762-104F-B101-825375664ADE}"/>
          </ac:cxnSpMkLst>
        </pc:cxnChg>
        <pc:cxnChg chg="add del mod">
          <ac:chgData name="Alya Mutiara Firdausyi" userId="896957f2-7fdd-4da2-993c-d7bed2797bad" providerId="ADAL" clId="{796ECA02-3ABB-E54D-8F7F-50D42CF86FE5}" dt="2023-06-28T05:38:01.166" v="1991"/>
          <ac:cxnSpMkLst>
            <pc:docMk/>
            <pc:sldMk cId="1690913431" sldId="280"/>
            <ac:cxnSpMk id="77" creationId="{A52F7B01-C5F3-6AFC-E5B5-7E62335AF731}"/>
          </ac:cxnSpMkLst>
        </pc:cxnChg>
        <pc:cxnChg chg="add del mod">
          <ac:chgData name="Alya Mutiara Firdausyi" userId="896957f2-7fdd-4da2-993c-d7bed2797bad" providerId="ADAL" clId="{796ECA02-3ABB-E54D-8F7F-50D42CF86FE5}" dt="2023-06-28T05:38:01.166" v="1991"/>
          <ac:cxnSpMkLst>
            <pc:docMk/>
            <pc:sldMk cId="1690913431" sldId="280"/>
            <ac:cxnSpMk id="78" creationId="{42D5E96C-52D6-F7B0-4CDC-224324D02C75}"/>
          </ac:cxnSpMkLst>
        </pc:cxnChg>
        <pc:cxnChg chg="add del mod">
          <ac:chgData name="Alya Mutiara Firdausyi" userId="896957f2-7fdd-4da2-993c-d7bed2797bad" providerId="ADAL" clId="{796ECA02-3ABB-E54D-8F7F-50D42CF86FE5}" dt="2023-06-28T05:38:01.166" v="1991"/>
          <ac:cxnSpMkLst>
            <pc:docMk/>
            <pc:sldMk cId="1690913431" sldId="280"/>
            <ac:cxnSpMk id="79" creationId="{F137FC3E-F4B5-F0FF-E5FB-541E5669B278}"/>
          </ac:cxnSpMkLst>
        </pc:cxnChg>
        <pc:cxnChg chg="add del mod">
          <ac:chgData name="Alya Mutiara Firdausyi" userId="896957f2-7fdd-4da2-993c-d7bed2797bad" providerId="ADAL" clId="{796ECA02-3ABB-E54D-8F7F-50D42CF86FE5}" dt="2023-06-28T05:38:01.166" v="1991"/>
          <ac:cxnSpMkLst>
            <pc:docMk/>
            <pc:sldMk cId="1690913431" sldId="280"/>
            <ac:cxnSpMk id="80" creationId="{9ABEBB81-35CF-0815-344C-7480766CC900}"/>
          </ac:cxnSpMkLst>
        </pc:cxnChg>
        <pc:cxnChg chg="add del mod">
          <ac:chgData name="Alya Mutiara Firdausyi" userId="896957f2-7fdd-4da2-993c-d7bed2797bad" providerId="ADAL" clId="{796ECA02-3ABB-E54D-8F7F-50D42CF86FE5}" dt="2023-06-28T05:38:01.166" v="1991"/>
          <ac:cxnSpMkLst>
            <pc:docMk/>
            <pc:sldMk cId="1690913431" sldId="280"/>
            <ac:cxnSpMk id="81" creationId="{09EC305D-639A-59BA-0030-844DCD51A771}"/>
          </ac:cxnSpMkLst>
        </pc:cxnChg>
        <pc:cxnChg chg="add del mod">
          <ac:chgData name="Alya Mutiara Firdausyi" userId="896957f2-7fdd-4da2-993c-d7bed2797bad" providerId="ADAL" clId="{796ECA02-3ABB-E54D-8F7F-50D42CF86FE5}" dt="2023-06-28T05:38:01.166" v="1991"/>
          <ac:cxnSpMkLst>
            <pc:docMk/>
            <pc:sldMk cId="1690913431" sldId="280"/>
            <ac:cxnSpMk id="82" creationId="{FE71977A-E0F6-BF6B-EC56-FEC540680054}"/>
          </ac:cxnSpMkLst>
        </pc:cxnChg>
        <pc:cxnChg chg="add del mod">
          <ac:chgData name="Alya Mutiara Firdausyi" userId="896957f2-7fdd-4da2-993c-d7bed2797bad" providerId="ADAL" clId="{796ECA02-3ABB-E54D-8F7F-50D42CF86FE5}" dt="2023-06-28T05:38:01.166" v="1991"/>
          <ac:cxnSpMkLst>
            <pc:docMk/>
            <pc:sldMk cId="1690913431" sldId="280"/>
            <ac:cxnSpMk id="83" creationId="{094C68F0-28C4-5757-242E-10A6C0CC4628}"/>
          </ac:cxnSpMkLst>
        </pc:cxnChg>
        <pc:cxnChg chg="add del mod">
          <ac:chgData name="Alya Mutiara Firdausyi" userId="896957f2-7fdd-4da2-993c-d7bed2797bad" providerId="ADAL" clId="{796ECA02-3ABB-E54D-8F7F-50D42CF86FE5}" dt="2023-06-28T05:38:01.166" v="1991"/>
          <ac:cxnSpMkLst>
            <pc:docMk/>
            <pc:sldMk cId="1690913431" sldId="280"/>
            <ac:cxnSpMk id="84" creationId="{3C9D1E9B-73E1-E84E-DDC0-76163201FFF0}"/>
          </ac:cxnSpMkLst>
        </pc:cxnChg>
      </pc:sldChg>
      <pc:sldChg chg="addSp delSp modSp add del mod">
        <pc:chgData name="Alya Mutiara Firdausyi" userId="896957f2-7fdd-4da2-993c-d7bed2797bad" providerId="ADAL" clId="{796ECA02-3ABB-E54D-8F7F-50D42CF86FE5}" dt="2023-06-29T15:07:31.363" v="3150" actId="2696"/>
        <pc:sldMkLst>
          <pc:docMk/>
          <pc:sldMk cId="2635125480" sldId="281"/>
        </pc:sldMkLst>
        <pc:spChg chg="mod">
          <ac:chgData name="Alya Mutiara Firdausyi" userId="896957f2-7fdd-4da2-993c-d7bed2797bad" providerId="ADAL" clId="{796ECA02-3ABB-E54D-8F7F-50D42CF86FE5}" dt="2023-06-28T05:38:14.114" v="2013" actId="20577"/>
          <ac:spMkLst>
            <pc:docMk/>
            <pc:sldMk cId="2635125480" sldId="281"/>
            <ac:spMk id="19" creationId="{C72F2464-B858-D8BD-0F95-7F0B132876BC}"/>
          </ac:spMkLst>
        </pc:spChg>
        <pc:grpChg chg="del">
          <ac:chgData name="Alya Mutiara Firdausyi" userId="896957f2-7fdd-4da2-993c-d7bed2797bad" providerId="ADAL" clId="{796ECA02-3ABB-E54D-8F7F-50D42CF86FE5}" dt="2023-06-28T05:38:18.337" v="2014" actId="478"/>
          <ac:grpSpMkLst>
            <pc:docMk/>
            <pc:sldMk cId="2635125480" sldId="281"/>
            <ac:grpSpMk id="54" creationId="{B34B230B-2F60-CC72-BBF5-74039C5A0BB3}"/>
          </ac:grpSpMkLst>
        </pc:grpChg>
        <pc:graphicFrameChg chg="add del mod">
          <ac:chgData name="Alya Mutiara Firdausyi" userId="896957f2-7fdd-4da2-993c-d7bed2797bad" providerId="ADAL" clId="{796ECA02-3ABB-E54D-8F7F-50D42CF86FE5}" dt="2023-06-28T06:51:57.710" v="2017" actId="478"/>
          <ac:graphicFrameMkLst>
            <pc:docMk/>
            <pc:sldMk cId="2635125480" sldId="281"/>
            <ac:graphicFrameMk id="28" creationId="{B7883CE1-41DE-3B9B-B487-EEEC09509D7B}"/>
          </ac:graphicFrameMkLst>
        </pc:graphicFrameChg>
        <pc:graphicFrameChg chg="add mod modGraphic">
          <ac:chgData name="Alya Mutiara Firdausyi" userId="896957f2-7fdd-4da2-993c-d7bed2797bad" providerId="ADAL" clId="{796ECA02-3ABB-E54D-8F7F-50D42CF86FE5}" dt="2023-06-28T06:53:32.454" v="2027" actId="1076"/>
          <ac:graphicFrameMkLst>
            <pc:docMk/>
            <pc:sldMk cId="2635125480" sldId="281"/>
            <ac:graphicFrameMk id="29" creationId="{F5FE811A-31DC-0B0B-DB1A-B29A1C53F415}"/>
          </ac:graphicFrameMkLst>
        </pc:graphicFrameChg>
        <pc:cxnChg chg="mod">
          <ac:chgData name="Alya Mutiara Firdausyi" userId="896957f2-7fdd-4da2-993c-d7bed2797bad" providerId="ADAL" clId="{796ECA02-3ABB-E54D-8F7F-50D42CF86FE5}" dt="2023-06-28T05:38:18.337" v="2014" actId="478"/>
          <ac:cxnSpMkLst>
            <pc:docMk/>
            <pc:sldMk cId="2635125480" sldId="281"/>
            <ac:cxnSpMk id="23" creationId="{1545B2E0-AB76-160A-43D3-369110FDE80D}"/>
          </ac:cxnSpMkLst>
        </pc:cxnChg>
        <pc:cxnChg chg="mod">
          <ac:chgData name="Alya Mutiara Firdausyi" userId="896957f2-7fdd-4da2-993c-d7bed2797bad" providerId="ADAL" clId="{796ECA02-3ABB-E54D-8F7F-50D42CF86FE5}" dt="2023-06-28T05:38:18.337" v="2014" actId="478"/>
          <ac:cxnSpMkLst>
            <pc:docMk/>
            <pc:sldMk cId="2635125480" sldId="281"/>
            <ac:cxnSpMk id="24" creationId="{12BF91D5-6B11-6983-750D-F78630EA581A}"/>
          </ac:cxnSpMkLst>
        </pc:cxnChg>
        <pc:cxnChg chg="mod">
          <ac:chgData name="Alya Mutiara Firdausyi" userId="896957f2-7fdd-4da2-993c-d7bed2797bad" providerId="ADAL" clId="{796ECA02-3ABB-E54D-8F7F-50D42CF86FE5}" dt="2023-06-28T05:38:18.337" v="2014" actId="478"/>
          <ac:cxnSpMkLst>
            <pc:docMk/>
            <pc:sldMk cId="2635125480" sldId="281"/>
            <ac:cxnSpMk id="26" creationId="{A9A1439E-1C51-6404-54E6-326A95AF05AE}"/>
          </ac:cxnSpMkLst>
        </pc:cxnChg>
        <pc:cxnChg chg="mod">
          <ac:chgData name="Alya Mutiara Firdausyi" userId="896957f2-7fdd-4da2-993c-d7bed2797bad" providerId="ADAL" clId="{796ECA02-3ABB-E54D-8F7F-50D42CF86FE5}" dt="2023-06-28T05:38:18.337" v="2014" actId="478"/>
          <ac:cxnSpMkLst>
            <pc:docMk/>
            <pc:sldMk cId="2635125480" sldId="281"/>
            <ac:cxnSpMk id="27" creationId="{28B9FD88-E338-E73C-DEC3-5CB4050B48B9}"/>
          </ac:cxnSpMkLst>
        </pc:cxnChg>
        <pc:cxnChg chg="mod">
          <ac:chgData name="Alya Mutiara Firdausyi" userId="896957f2-7fdd-4da2-993c-d7bed2797bad" providerId="ADAL" clId="{796ECA02-3ABB-E54D-8F7F-50D42CF86FE5}" dt="2023-06-28T05:38:18.337" v="2014" actId="478"/>
          <ac:cxnSpMkLst>
            <pc:docMk/>
            <pc:sldMk cId="2635125480" sldId="281"/>
            <ac:cxnSpMk id="41" creationId="{16336240-72E1-0B15-BFA1-192F1789FA80}"/>
          </ac:cxnSpMkLst>
        </pc:cxnChg>
        <pc:cxnChg chg="mod">
          <ac:chgData name="Alya Mutiara Firdausyi" userId="896957f2-7fdd-4da2-993c-d7bed2797bad" providerId="ADAL" clId="{796ECA02-3ABB-E54D-8F7F-50D42CF86FE5}" dt="2023-06-28T05:38:18.337" v="2014" actId="478"/>
          <ac:cxnSpMkLst>
            <pc:docMk/>
            <pc:sldMk cId="2635125480" sldId="281"/>
            <ac:cxnSpMk id="42" creationId="{77D8B62C-2453-70CA-791C-5645BBB2B247}"/>
          </ac:cxnSpMkLst>
        </pc:cxnChg>
        <pc:cxnChg chg="mod">
          <ac:chgData name="Alya Mutiara Firdausyi" userId="896957f2-7fdd-4da2-993c-d7bed2797bad" providerId="ADAL" clId="{796ECA02-3ABB-E54D-8F7F-50D42CF86FE5}" dt="2023-06-28T05:38:18.337" v="2014" actId="478"/>
          <ac:cxnSpMkLst>
            <pc:docMk/>
            <pc:sldMk cId="2635125480" sldId="281"/>
            <ac:cxnSpMk id="43" creationId="{2E1F6AB3-5E63-4C5C-9C40-C8BDC232CBC5}"/>
          </ac:cxnSpMkLst>
        </pc:cxnChg>
        <pc:cxnChg chg="mod">
          <ac:chgData name="Alya Mutiara Firdausyi" userId="896957f2-7fdd-4da2-993c-d7bed2797bad" providerId="ADAL" clId="{796ECA02-3ABB-E54D-8F7F-50D42CF86FE5}" dt="2023-06-28T05:38:18.337" v="2014" actId="478"/>
          <ac:cxnSpMkLst>
            <pc:docMk/>
            <pc:sldMk cId="2635125480" sldId="281"/>
            <ac:cxnSpMk id="44" creationId="{81B46EE1-702B-E758-1E1B-B509DA9DDD27}"/>
          </ac:cxnSpMkLst>
        </pc:cxnChg>
        <pc:cxnChg chg="mod">
          <ac:chgData name="Alya Mutiara Firdausyi" userId="896957f2-7fdd-4da2-993c-d7bed2797bad" providerId="ADAL" clId="{796ECA02-3ABB-E54D-8F7F-50D42CF86FE5}" dt="2023-06-28T05:38:18.337" v="2014" actId="478"/>
          <ac:cxnSpMkLst>
            <pc:docMk/>
            <pc:sldMk cId="2635125480" sldId="281"/>
            <ac:cxnSpMk id="45" creationId="{6F987FB1-3A25-CD6F-1603-37C96ABCAA26}"/>
          </ac:cxnSpMkLst>
        </pc:cxnChg>
        <pc:cxnChg chg="mod">
          <ac:chgData name="Alya Mutiara Firdausyi" userId="896957f2-7fdd-4da2-993c-d7bed2797bad" providerId="ADAL" clId="{796ECA02-3ABB-E54D-8F7F-50D42CF86FE5}" dt="2023-06-28T05:38:18.337" v="2014" actId="478"/>
          <ac:cxnSpMkLst>
            <pc:docMk/>
            <pc:sldMk cId="2635125480" sldId="281"/>
            <ac:cxnSpMk id="46" creationId="{DFB54895-D58E-D91F-B371-0BE77E443CEF}"/>
          </ac:cxnSpMkLst>
        </pc:cxnChg>
        <pc:cxnChg chg="mod">
          <ac:chgData name="Alya Mutiara Firdausyi" userId="896957f2-7fdd-4da2-993c-d7bed2797bad" providerId="ADAL" clId="{796ECA02-3ABB-E54D-8F7F-50D42CF86FE5}" dt="2023-06-28T05:38:18.337" v="2014" actId="478"/>
          <ac:cxnSpMkLst>
            <pc:docMk/>
            <pc:sldMk cId="2635125480" sldId="281"/>
            <ac:cxnSpMk id="47" creationId="{8D8B0820-A3F4-F1A7-93A9-69B41E859B39}"/>
          </ac:cxnSpMkLst>
        </pc:cxnChg>
        <pc:cxnChg chg="mod">
          <ac:chgData name="Alya Mutiara Firdausyi" userId="896957f2-7fdd-4da2-993c-d7bed2797bad" providerId="ADAL" clId="{796ECA02-3ABB-E54D-8F7F-50D42CF86FE5}" dt="2023-06-28T05:38:18.337" v="2014" actId="478"/>
          <ac:cxnSpMkLst>
            <pc:docMk/>
            <pc:sldMk cId="2635125480" sldId="281"/>
            <ac:cxnSpMk id="48" creationId="{64CD1284-4010-D296-AB5B-72D76142A6F9}"/>
          </ac:cxnSpMkLst>
        </pc:cxnChg>
        <pc:cxnChg chg="mod">
          <ac:chgData name="Alya Mutiara Firdausyi" userId="896957f2-7fdd-4da2-993c-d7bed2797bad" providerId="ADAL" clId="{796ECA02-3ABB-E54D-8F7F-50D42CF86FE5}" dt="2023-06-28T05:38:18.337" v="2014" actId="478"/>
          <ac:cxnSpMkLst>
            <pc:docMk/>
            <pc:sldMk cId="2635125480" sldId="281"/>
            <ac:cxnSpMk id="49" creationId="{30EE35B6-322F-B55F-CAB0-4ACD64468F54}"/>
          </ac:cxnSpMkLst>
        </pc:cxnChg>
        <pc:cxnChg chg="mod">
          <ac:chgData name="Alya Mutiara Firdausyi" userId="896957f2-7fdd-4da2-993c-d7bed2797bad" providerId="ADAL" clId="{796ECA02-3ABB-E54D-8F7F-50D42CF86FE5}" dt="2023-06-28T05:38:18.337" v="2014" actId="478"/>
          <ac:cxnSpMkLst>
            <pc:docMk/>
            <pc:sldMk cId="2635125480" sldId="281"/>
            <ac:cxnSpMk id="50" creationId="{6BCADAEE-59E4-8F1A-7CFB-14F60A4910D8}"/>
          </ac:cxnSpMkLst>
        </pc:cxnChg>
        <pc:cxnChg chg="mod">
          <ac:chgData name="Alya Mutiara Firdausyi" userId="896957f2-7fdd-4da2-993c-d7bed2797bad" providerId="ADAL" clId="{796ECA02-3ABB-E54D-8F7F-50D42CF86FE5}" dt="2023-06-28T05:38:18.337" v="2014" actId="478"/>
          <ac:cxnSpMkLst>
            <pc:docMk/>
            <pc:sldMk cId="2635125480" sldId="281"/>
            <ac:cxnSpMk id="51" creationId="{52D1E643-6138-601E-B484-316E272F2911}"/>
          </ac:cxnSpMkLst>
        </pc:cxnChg>
        <pc:cxnChg chg="mod">
          <ac:chgData name="Alya Mutiara Firdausyi" userId="896957f2-7fdd-4da2-993c-d7bed2797bad" providerId="ADAL" clId="{796ECA02-3ABB-E54D-8F7F-50D42CF86FE5}" dt="2023-06-28T05:38:18.337" v="2014" actId="478"/>
          <ac:cxnSpMkLst>
            <pc:docMk/>
            <pc:sldMk cId="2635125480" sldId="281"/>
            <ac:cxnSpMk id="52" creationId="{E26BCEF2-C81E-CB63-3BEF-A584BB44116F}"/>
          </ac:cxnSpMkLst>
        </pc:cxnChg>
        <pc:cxnChg chg="mod">
          <ac:chgData name="Alya Mutiara Firdausyi" userId="896957f2-7fdd-4da2-993c-d7bed2797bad" providerId="ADAL" clId="{796ECA02-3ABB-E54D-8F7F-50D42CF86FE5}" dt="2023-06-28T05:38:18.337" v="2014" actId="478"/>
          <ac:cxnSpMkLst>
            <pc:docMk/>
            <pc:sldMk cId="2635125480" sldId="281"/>
            <ac:cxnSpMk id="53" creationId="{A4C0FF0E-2DEC-0A39-7DB3-8DA35F29B9F1}"/>
          </ac:cxnSpMkLst>
        </pc:cxnChg>
      </pc:sldChg>
      <pc:sldChg chg="addSp delSp modSp add mod modTransition setBg">
        <pc:chgData name="Alya Mutiara Firdausyi" userId="896957f2-7fdd-4da2-993c-d7bed2797bad" providerId="ADAL" clId="{796ECA02-3ABB-E54D-8F7F-50D42CF86FE5}" dt="2023-07-03T08:14:08.717" v="8013"/>
        <pc:sldMkLst>
          <pc:docMk/>
          <pc:sldMk cId="3385902992" sldId="282"/>
        </pc:sldMkLst>
        <pc:spChg chg="mod">
          <ac:chgData name="Alya Mutiara Firdausyi" userId="896957f2-7fdd-4da2-993c-d7bed2797bad" providerId="ADAL" clId="{796ECA02-3ABB-E54D-8F7F-50D42CF86FE5}" dt="2023-06-28T06:59:47.630" v="2057" actId="114"/>
          <ac:spMkLst>
            <pc:docMk/>
            <pc:sldMk cId="3385902992" sldId="282"/>
            <ac:spMk id="5" creationId="{00000000-0000-0000-0000-000000000000}"/>
          </ac:spMkLst>
        </pc:spChg>
        <pc:spChg chg="mod">
          <ac:chgData name="Alya Mutiara Firdausyi" userId="896957f2-7fdd-4da2-993c-d7bed2797bad" providerId="ADAL" clId="{796ECA02-3ABB-E54D-8F7F-50D42CF86FE5}" dt="2023-06-28T07:00:13.133" v="2062" actId="255"/>
          <ac:spMkLst>
            <pc:docMk/>
            <pc:sldMk cId="3385902992" sldId="282"/>
            <ac:spMk id="6" creationId="{00000000-0000-0000-0000-000000000000}"/>
          </ac:spMkLst>
        </pc:spChg>
        <pc:spChg chg="mod">
          <ac:chgData name="Alya Mutiara Firdausyi" userId="896957f2-7fdd-4da2-993c-d7bed2797bad" providerId="ADAL" clId="{796ECA02-3ABB-E54D-8F7F-50D42CF86FE5}" dt="2023-06-28T07:00:19.753" v="2063" actId="1076"/>
          <ac:spMkLst>
            <pc:docMk/>
            <pc:sldMk cId="3385902992" sldId="282"/>
            <ac:spMk id="7"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9"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10" creationId="{00000000-0000-0000-0000-000000000000}"/>
          </ac:spMkLst>
        </pc:spChg>
        <pc:spChg chg="mod">
          <ac:chgData name="Alya Mutiara Firdausyi" userId="896957f2-7fdd-4da2-993c-d7bed2797bad" providerId="ADAL" clId="{796ECA02-3ABB-E54D-8F7F-50D42CF86FE5}" dt="2023-06-28T06:59:10.535" v="2030"/>
          <ac:spMkLst>
            <pc:docMk/>
            <pc:sldMk cId="3385902992" sldId="282"/>
            <ac:spMk id="12" creationId="{51B64E27-67BC-1A9C-68AE-B0752FABF87E}"/>
          </ac:spMkLst>
        </pc:spChg>
        <pc:spChg chg="mod">
          <ac:chgData name="Alya Mutiara Firdausyi" userId="896957f2-7fdd-4da2-993c-d7bed2797bad" providerId="ADAL" clId="{796ECA02-3ABB-E54D-8F7F-50D42CF86FE5}" dt="2023-06-28T06:59:10.535" v="2030"/>
          <ac:spMkLst>
            <pc:docMk/>
            <pc:sldMk cId="3385902992" sldId="282"/>
            <ac:spMk id="14" creationId="{73FC4397-8CB6-9512-160B-F4DB48E6533A}"/>
          </ac:spMkLst>
        </pc:spChg>
        <pc:spChg chg="add mod">
          <ac:chgData name="Alya Mutiara Firdausyi" userId="896957f2-7fdd-4da2-993c-d7bed2797bad" providerId="ADAL" clId="{796ECA02-3ABB-E54D-8F7F-50D42CF86FE5}" dt="2023-06-28T06:59:10.535" v="2030"/>
          <ac:spMkLst>
            <pc:docMk/>
            <pc:sldMk cId="3385902992" sldId="282"/>
            <ac:spMk id="15" creationId="{80388643-A4BA-B9D1-8A41-27DD9B6C40C5}"/>
          </ac:spMkLst>
        </pc:spChg>
        <pc:spChg chg="add mod">
          <ac:chgData name="Alya Mutiara Firdausyi" userId="896957f2-7fdd-4da2-993c-d7bed2797bad" providerId="ADAL" clId="{796ECA02-3ABB-E54D-8F7F-50D42CF86FE5}" dt="2023-06-28T06:59:10.535" v="2030"/>
          <ac:spMkLst>
            <pc:docMk/>
            <pc:sldMk cId="3385902992" sldId="282"/>
            <ac:spMk id="16" creationId="{A1880D66-EDD6-0474-304D-E449A1C2ABC2}"/>
          </ac:spMkLst>
        </pc:spChg>
        <pc:spChg chg="add mod">
          <ac:chgData name="Alya Mutiara Firdausyi" userId="896957f2-7fdd-4da2-993c-d7bed2797bad" providerId="ADAL" clId="{796ECA02-3ABB-E54D-8F7F-50D42CF86FE5}" dt="2023-06-28T06:59:10.535" v="2030"/>
          <ac:spMkLst>
            <pc:docMk/>
            <pc:sldMk cId="3385902992" sldId="282"/>
            <ac:spMk id="17" creationId="{9DEB36C6-AA1F-DB71-5A06-EDC5B918FC48}"/>
          </ac:spMkLst>
        </pc:spChg>
        <pc:grpChg chg="del">
          <ac:chgData name="Alya Mutiara Firdausyi" userId="896957f2-7fdd-4da2-993c-d7bed2797bad" providerId="ADAL" clId="{796ECA02-3ABB-E54D-8F7F-50D42CF86FE5}" dt="2023-06-28T06:58:52.606" v="2029" actId="478"/>
          <ac:grpSpMkLst>
            <pc:docMk/>
            <pc:sldMk cId="3385902992" sldId="282"/>
            <ac:grpSpMk id="2" creationId="{00000000-0000-0000-0000-000000000000}"/>
          </ac:grpSpMkLst>
        </pc:grpChg>
        <pc:grpChg chg="add mod">
          <ac:chgData name="Alya Mutiara Firdausyi" userId="896957f2-7fdd-4da2-993c-d7bed2797bad" providerId="ADAL" clId="{796ECA02-3ABB-E54D-8F7F-50D42CF86FE5}" dt="2023-06-28T06:59:10.535" v="2030"/>
          <ac:grpSpMkLst>
            <pc:docMk/>
            <pc:sldMk cId="3385902992" sldId="282"/>
            <ac:grpSpMk id="11" creationId="{4BE80826-6C7A-C61E-9E90-BBCC4D9D1DEE}"/>
          </ac:grpSpMkLst>
        </pc:grpChg>
        <pc:grpChg chg="add mod">
          <ac:chgData name="Alya Mutiara Firdausyi" userId="896957f2-7fdd-4da2-993c-d7bed2797bad" providerId="ADAL" clId="{796ECA02-3ABB-E54D-8F7F-50D42CF86FE5}" dt="2023-06-28T06:59:10.535" v="2030"/>
          <ac:grpSpMkLst>
            <pc:docMk/>
            <pc:sldMk cId="3385902992" sldId="282"/>
            <ac:grpSpMk id="13" creationId="{1CB03FC3-2822-07E8-E91A-8960ECDF16D1}"/>
          </ac:grpSpMkLst>
        </pc:grpChg>
      </pc:sldChg>
      <pc:sldChg chg="addSp delSp modSp add mod modTransition">
        <pc:chgData name="Alya Mutiara Firdausyi" userId="896957f2-7fdd-4da2-993c-d7bed2797bad" providerId="ADAL" clId="{796ECA02-3ABB-E54D-8F7F-50D42CF86FE5}" dt="2023-07-03T08:14:08.717" v="8013"/>
        <pc:sldMkLst>
          <pc:docMk/>
          <pc:sldMk cId="3784260253" sldId="283"/>
        </pc:sldMkLst>
        <pc:spChg chg="add del mod">
          <ac:chgData name="Alya Mutiara Firdausyi" userId="896957f2-7fdd-4da2-993c-d7bed2797bad" providerId="ADAL" clId="{796ECA02-3ABB-E54D-8F7F-50D42CF86FE5}" dt="2023-07-03T07:38:17.289" v="7399"/>
          <ac:spMkLst>
            <pc:docMk/>
            <pc:sldMk cId="3784260253" sldId="283"/>
            <ac:spMk id="2" creationId="{82E31E46-B6B3-8908-972D-DCE63890AFAE}"/>
          </ac:spMkLst>
        </pc:spChg>
        <pc:spChg chg="add del mod">
          <ac:chgData name="Alya Mutiara Firdausyi" userId="896957f2-7fdd-4da2-993c-d7bed2797bad" providerId="ADAL" clId="{796ECA02-3ABB-E54D-8F7F-50D42CF86FE5}" dt="2023-06-29T14:27:15.918" v="2186"/>
          <ac:spMkLst>
            <pc:docMk/>
            <pc:sldMk cId="3784260253" sldId="283"/>
            <ac:spMk id="2" creationId="{D30351D6-E644-F5CE-34B5-ABD124CC7C39}"/>
          </ac:spMkLst>
        </pc:spChg>
        <pc:spChg chg="add del mod">
          <ac:chgData name="Alya Mutiara Firdausyi" userId="896957f2-7fdd-4da2-993c-d7bed2797bad" providerId="ADAL" clId="{796ECA02-3ABB-E54D-8F7F-50D42CF86FE5}" dt="2023-06-29T14:27:15.918" v="2186"/>
          <ac:spMkLst>
            <pc:docMk/>
            <pc:sldMk cId="3784260253" sldId="283"/>
            <ac:spMk id="3" creationId="{0071538B-F1F5-8C8C-63D5-2BD3ADB2DC1F}"/>
          </ac:spMkLst>
        </pc:spChg>
        <pc:spChg chg="mod">
          <ac:chgData name="Alya Mutiara Firdausyi" userId="896957f2-7fdd-4da2-993c-d7bed2797bad" providerId="ADAL" clId="{796ECA02-3ABB-E54D-8F7F-50D42CF86FE5}" dt="2023-06-28T07:00:56.038" v="2082" actId="20577"/>
          <ac:spMkLst>
            <pc:docMk/>
            <pc:sldMk cId="3784260253" sldId="283"/>
            <ac:spMk id="5" creationId="{00000000-0000-0000-0000-000000000000}"/>
          </ac:spMkLst>
        </pc:spChg>
        <pc:spChg chg="mod">
          <ac:chgData name="Alya Mutiara Firdausyi" userId="896957f2-7fdd-4da2-993c-d7bed2797bad" providerId="ADAL" clId="{796ECA02-3ABB-E54D-8F7F-50D42CF86FE5}" dt="2023-06-28T07:01:25.482" v="2088" actId="20577"/>
          <ac:spMkLst>
            <pc:docMk/>
            <pc:sldMk cId="3784260253" sldId="283"/>
            <ac:spMk id="6" creationId="{00000000-0000-0000-0000-000000000000}"/>
          </ac:spMkLst>
        </pc:spChg>
        <pc:spChg chg="mod">
          <ac:chgData name="Alya Mutiara Firdausyi" userId="896957f2-7fdd-4da2-993c-d7bed2797bad" providerId="ADAL" clId="{796ECA02-3ABB-E54D-8F7F-50D42CF86FE5}" dt="2023-06-28T07:01:17.205" v="2087" actId="1076"/>
          <ac:spMkLst>
            <pc:docMk/>
            <pc:sldMk cId="3784260253" sldId="283"/>
            <ac:spMk id="7" creationId="{00000000-0000-0000-0000-000000000000}"/>
          </ac:spMkLst>
        </pc:spChg>
        <pc:spChg chg="add del mod">
          <ac:chgData name="Alya Mutiara Firdausyi" userId="896957f2-7fdd-4da2-993c-d7bed2797bad" providerId="ADAL" clId="{796ECA02-3ABB-E54D-8F7F-50D42CF86FE5}" dt="2023-06-29T14:27:15.918" v="2186"/>
          <ac:spMkLst>
            <pc:docMk/>
            <pc:sldMk cId="3784260253" sldId="283"/>
            <ac:spMk id="9" creationId="{21D11AC1-681F-04F1-4578-9A459671D17E}"/>
          </ac:spMkLst>
        </pc:spChg>
        <pc:spChg chg="add del mod">
          <ac:chgData name="Alya Mutiara Firdausyi" userId="896957f2-7fdd-4da2-993c-d7bed2797bad" providerId="ADAL" clId="{796ECA02-3ABB-E54D-8F7F-50D42CF86FE5}" dt="2023-06-29T14:27:15.918" v="2186"/>
          <ac:spMkLst>
            <pc:docMk/>
            <pc:sldMk cId="3784260253" sldId="283"/>
            <ac:spMk id="10" creationId="{AE4C6538-EC98-EC6F-7DCF-540264C4A33C}"/>
          </ac:spMkLst>
        </pc:spChg>
        <pc:spChg chg="add del mod">
          <ac:chgData name="Alya Mutiara Firdausyi" userId="896957f2-7fdd-4da2-993c-d7bed2797bad" providerId="ADAL" clId="{796ECA02-3ABB-E54D-8F7F-50D42CF86FE5}" dt="2023-06-29T14:27:15.918" v="2186"/>
          <ac:spMkLst>
            <pc:docMk/>
            <pc:sldMk cId="3784260253" sldId="283"/>
            <ac:spMk id="18" creationId="{D5A70B7F-986E-3A40-DBE4-A081460E1B69}"/>
          </ac:spMkLst>
        </pc:spChg>
        <pc:spChg chg="add del mod">
          <ac:chgData name="Alya Mutiara Firdausyi" userId="896957f2-7fdd-4da2-993c-d7bed2797bad" providerId="ADAL" clId="{796ECA02-3ABB-E54D-8F7F-50D42CF86FE5}" dt="2023-06-29T14:27:15.918" v="2186"/>
          <ac:spMkLst>
            <pc:docMk/>
            <pc:sldMk cId="3784260253" sldId="283"/>
            <ac:spMk id="19" creationId="{FE38DAE8-00F8-C4BD-5571-25B25373170C}"/>
          </ac:spMkLst>
        </pc:spChg>
        <pc:spChg chg="add del mod">
          <ac:chgData name="Alya Mutiara Firdausyi" userId="896957f2-7fdd-4da2-993c-d7bed2797bad" providerId="ADAL" clId="{796ECA02-3ABB-E54D-8F7F-50D42CF86FE5}" dt="2023-06-29T14:27:15.918" v="2186"/>
          <ac:spMkLst>
            <pc:docMk/>
            <pc:sldMk cId="3784260253" sldId="283"/>
            <ac:spMk id="20" creationId="{F4C273BA-192E-A21C-3CDE-2035424535A1}"/>
          </ac:spMkLst>
        </pc:spChg>
        <pc:spChg chg="add del mod">
          <ac:chgData name="Alya Mutiara Firdausyi" userId="896957f2-7fdd-4da2-993c-d7bed2797bad" providerId="ADAL" clId="{796ECA02-3ABB-E54D-8F7F-50D42CF86FE5}" dt="2023-06-29T14:27:15.918" v="2186"/>
          <ac:spMkLst>
            <pc:docMk/>
            <pc:sldMk cId="3784260253" sldId="283"/>
            <ac:spMk id="21" creationId="{714B8CEB-1DB1-21DE-86A2-82516A3DBC47}"/>
          </ac:spMkLst>
        </pc:spChg>
        <pc:spChg chg="add del mod">
          <ac:chgData name="Alya Mutiara Firdausyi" userId="896957f2-7fdd-4da2-993c-d7bed2797bad" providerId="ADAL" clId="{796ECA02-3ABB-E54D-8F7F-50D42CF86FE5}" dt="2023-06-29T14:27:15.918" v="2186"/>
          <ac:spMkLst>
            <pc:docMk/>
            <pc:sldMk cId="3784260253" sldId="283"/>
            <ac:spMk id="22" creationId="{7C9AE024-2716-C269-C4B6-B7C2298221FE}"/>
          </ac:spMkLst>
        </pc:spChg>
        <pc:spChg chg="add del mod">
          <ac:chgData name="Alya Mutiara Firdausyi" userId="896957f2-7fdd-4da2-993c-d7bed2797bad" providerId="ADAL" clId="{796ECA02-3ABB-E54D-8F7F-50D42CF86FE5}" dt="2023-06-29T14:27:15.918" v="2186"/>
          <ac:spMkLst>
            <pc:docMk/>
            <pc:sldMk cId="3784260253" sldId="283"/>
            <ac:spMk id="23" creationId="{758C073E-EC7D-DB56-A477-12421AE96B32}"/>
          </ac:spMkLst>
        </pc:spChg>
        <pc:spChg chg="add del mod">
          <ac:chgData name="Alya Mutiara Firdausyi" userId="896957f2-7fdd-4da2-993c-d7bed2797bad" providerId="ADAL" clId="{796ECA02-3ABB-E54D-8F7F-50D42CF86FE5}" dt="2023-06-29T14:27:15.918" v="2186"/>
          <ac:spMkLst>
            <pc:docMk/>
            <pc:sldMk cId="3784260253" sldId="283"/>
            <ac:spMk id="24" creationId="{C1823AD9-8351-0469-4FC7-D89FB74D593E}"/>
          </ac:spMkLst>
        </pc:spChg>
        <pc:spChg chg="add del mod">
          <ac:chgData name="Alya Mutiara Firdausyi" userId="896957f2-7fdd-4da2-993c-d7bed2797bad" providerId="ADAL" clId="{796ECA02-3ABB-E54D-8F7F-50D42CF86FE5}" dt="2023-06-29T14:27:15.918" v="2186"/>
          <ac:spMkLst>
            <pc:docMk/>
            <pc:sldMk cId="3784260253" sldId="283"/>
            <ac:spMk id="25" creationId="{762FDEF1-F0E4-DFF0-49F5-4B68447861D1}"/>
          </ac:spMkLst>
        </pc:spChg>
        <pc:spChg chg="add del mod">
          <ac:chgData name="Alya Mutiara Firdausyi" userId="896957f2-7fdd-4da2-993c-d7bed2797bad" providerId="ADAL" clId="{796ECA02-3ABB-E54D-8F7F-50D42CF86FE5}" dt="2023-06-29T14:27:15.918" v="2186"/>
          <ac:spMkLst>
            <pc:docMk/>
            <pc:sldMk cId="3784260253" sldId="283"/>
            <ac:spMk id="26" creationId="{E5BE2A85-B062-F83C-01ED-7D24458070F3}"/>
          </ac:spMkLst>
        </pc:spChg>
        <pc:spChg chg="mod">
          <ac:chgData name="Alya Mutiara Firdausyi" userId="896957f2-7fdd-4da2-993c-d7bed2797bad" providerId="ADAL" clId="{796ECA02-3ABB-E54D-8F7F-50D42CF86FE5}" dt="2023-06-29T14:27:13.807" v="2185"/>
          <ac:spMkLst>
            <pc:docMk/>
            <pc:sldMk cId="3784260253" sldId="283"/>
            <ac:spMk id="32" creationId="{335B6B54-871E-95B2-FFBD-AA1EE2A6742F}"/>
          </ac:spMkLst>
        </pc:spChg>
        <pc:spChg chg="mod">
          <ac:chgData name="Alya Mutiara Firdausyi" userId="896957f2-7fdd-4da2-993c-d7bed2797bad" providerId="ADAL" clId="{796ECA02-3ABB-E54D-8F7F-50D42CF86FE5}" dt="2023-06-29T14:27:13.807" v="2185"/>
          <ac:spMkLst>
            <pc:docMk/>
            <pc:sldMk cId="3784260253" sldId="283"/>
            <ac:spMk id="33" creationId="{AE1E3981-AE15-DDE9-8264-99D9853F4E02}"/>
          </ac:spMkLst>
        </pc:spChg>
        <pc:spChg chg="mod">
          <ac:chgData name="Alya Mutiara Firdausyi" userId="896957f2-7fdd-4da2-993c-d7bed2797bad" providerId="ADAL" clId="{796ECA02-3ABB-E54D-8F7F-50D42CF86FE5}" dt="2023-06-29T14:27:13.807" v="2185"/>
          <ac:spMkLst>
            <pc:docMk/>
            <pc:sldMk cId="3784260253" sldId="283"/>
            <ac:spMk id="34" creationId="{C3713DFA-949F-0874-6B8A-345633C3651D}"/>
          </ac:spMkLst>
        </pc:spChg>
        <pc:spChg chg="add del mod">
          <ac:chgData name="Alya Mutiara Firdausyi" userId="896957f2-7fdd-4da2-993c-d7bed2797bad" providerId="ADAL" clId="{796ECA02-3ABB-E54D-8F7F-50D42CF86FE5}" dt="2023-06-29T14:27:15.918" v="2186"/>
          <ac:spMkLst>
            <pc:docMk/>
            <pc:sldMk cId="3784260253" sldId="283"/>
            <ac:spMk id="35" creationId="{299A762B-0395-A757-3B92-6B92EEF40E59}"/>
          </ac:spMkLst>
        </pc:spChg>
        <pc:spChg chg="mod">
          <ac:chgData name="Alya Mutiara Firdausyi" userId="896957f2-7fdd-4da2-993c-d7bed2797bad" providerId="ADAL" clId="{796ECA02-3ABB-E54D-8F7F-50D42CF86FE5}" dt="2023-06-29T14:27:13.807" v="2185"/>
          <ac:spMkLst>
            <pc:docMk/>
            <pc:sldMk cId="3784260253" sldId="283"/>
            <ac:spMk id="37" creationId="{C708BCCD-6586-306D-F50D-A5A9B761478E}"/>
          </ac:spMkLst>
        </pc:spChg>
        <pc:spChg chg="mod">
          <ac:chgData name="Alya Mutiara Firdausyi" userId="896957f2-7fdd-4da2-993c-d7bed2797bad" providerId="ADAL" clId="{796ECA02-3ABB-E54D-8F7F-50D42CF86FE5}" dt="2023-06-29T14:27:13.807" v="2185"/>
          <ac:spMkLst>
            <pc:docMk/>
            <pc:sldMk cId="3784260253" sldId="283"/>
            <ac:spMk id="38" creationId="{0BF48F28-C8C0-F9ED-C363-A3F833A9E361}"/>
          </ac:spMkLst>
        </pc:spChg>
        <pc:spChg chg="mod">
          <ac:chgData name="Alya Mutiara Firdausyi" userId="896957f2-7fdd-4da2-993c-d7bed2797bad" providerId="ADAL" clId="{796ECA02-3ABB-E54D-8F7F-50D42CF86FE5}" dt="2023-06-29T14:27:13.807" v="2185"/>
          <ac:spMkLst>
            <pc:docMk/>
            <pc:sldMk cId="3784260253" sldId="283"/>
            <ac:spMk id="39" creationId="{6C5CEAA8-4812-A464-B2C0-B01448A631EB}"/>
          </ac:spMkLst>
        </pc:spChg>
        <pc:spChg chg="mod">
          <ac:chgData name="Alya Mutiara Firdausyi" userId="896957f2-7fdd-4da2-993c-d7bed2797bad" providerId="ADAL" clId="{796ECA02-3ABB-E54D-8F7F-50D42CF86FE5}" dt="2023-06-29T14:27:13.807" v="2185"/>
          <ac:spMkLst>
            <pc:docMk/>
            <pc:sldMk cId="3784260253" sldId="283"/>
            <ac:spMk id="40" creationId="{0412E9F8-7949-D0F4-FEB1-D79FC130042B}"/>
          </ac:spMkLst>
        </pc:spChg>
        <pc:spChg chg="mod">
          <ac:chgData name="Alya Mutiara Firdausyi" userId="896957f2-7fdd-4da2-993c-d7bed2797bad" providerId="ADAL" clId="{796ECA02-3ABB-E54D-8F7F-50D42CF86FE5}" dt="2023-06-29T14:27:13.807" v="2185"/>
          <ac:spMkLst>
            <pc:docMk/>
            <pc:sldMk cId="3784260253" sldId="283"/>
            <ac:spMk id="42" creationId="{27AE9064-9C57-C2DD-D075-564D87BE5A08}"/>
          </ac:spMkLst>
        </pc:spChg>
        <pc:spChg chg="mod">
          <ac:chgData name="Alya Mutiara Firdausyi" userId="896957f2-7fdd-4da2-993c-d7bed2797bad" providerId="ADAL" clId="{796ECA02-3ABB-E54D-8F7F-50D42CF86FE5}" dt="2023-06-29T14:27:13.807" v="2185"/>
          <ac:spMkLst>
            <pc:docMk/>
            <pc:sldMk cId="3784260253" sldId="283"/>
            <ac:spMk id="43" creationId="{3C5665D3-484E-10DA-8BC5-368A0D989874}"/>
          </ac:spMkLst>
        </pc:spChg>
        <pc:spChg chg="mod">
          <ac:chgData name="Alya Mutiara Firdausyi" userId="896957f2-7fdd-4da2-993c-d7bed2797bad" providerId="ADAL" clId="{796ECA02-3ABB-E54D-8F7F-50D42CF86FE5}" dt="2023-06-29T14:27:13.807" v="2185"/>
          <ac:spMkLst>
            <pc:docMk/>
            <pc:sldMk cId="3784260253" sldId="283"/>
            <ac:spMk id="44" creationId="{614203F8-3009-61FC-A3C7-E0C7308888C5}"/>
          </ac:spMkLst>
        </pc:spChg>
        <pc:spChg chg="add del mod">
          <ac:chgData name="Alya Mutiara Firdausyi" userId="896957f2-7fdd-4da2-993c-d7bed2797bad" providerId="ADAL" clId="{796ECA02-3ABB-E54D-8F7F-50D42CF86FE5}" dt="2023-06-29T14:27:15.918" v="2186"/>
          <ac:spMkLst>
            <pc:docMk/>
            <pc:sldMk cId="3784260253" sldId="283"/>
            <ac:spMk id="45" creationId="{6B858E5A-C5C4-A448-8C56-CC2017560DA3}"/>
          </ac:spMkLst>
        </pc:spChg>
        <pc:spChg chg="add del mod">
          <ac:chgData name="Alya Mutiara Firdausyi" userId="896957f2-7fdd-4da2-993c-d7bed2797bad" providerId="ADAL" clId="{796ECA02-3ABB-E54D-8F7F-50D42CF86FE5}" dt="2023-06-29T14:27:15.918" v="2186"/>
          <ac:spMkLst>
            <pc:docMk/>
            <pc:sldMk cId="3784260253" sldId="283"/>
            <ac:spMk id="46" creationId="{BC78104D-EE42-8DF6-C6A5-5E332F1103E5}"/>
          </ac:spMkLst>
        </pc:spChg>
        <pc:spChg chg="add del mod">
          <ac:chgData name="Alya Mutiara Firdausyi" userId="896957f2-7fdd-4da2-993c-d7bed2797bad" providerId="ADAL" clId="{796ECA02-3ABB-E54D-8F7F-50D42CF86FE5}" dt="2023-06-29T14:27:15.918" v="2186"/>
          <ac:spMkLst>
            <pc:docMk/>
            <pc:sldMk cId="3784260253" sldId="283"/>
            <ac:spMk id="47" creationId="{D7387C47-23D9-53E5-0E6A-2E6A3D150C6E}"/>
          </ac:spMkLst>
        </pc:spChg>
        <pc:spChg chg="add del mod">
          <ac:chgData name="Alya Mutiara Firdausyi" userId="896957f2-7fdd-4da2-993c-d7bed2797bad" providerId="ADAL" clId="{796ECA02-3ABB-E54D-8F7F-50D42CF86FE5}" dt="2023-06-29T14:27:15.918" v="2186"/>
          <ac:spMkLst>
            <pc:docMk/>
            <pc:sldMk cId="3784260253" sldId="283"/>
            <ac:spMk id="48" creationId="{2BDE6792-D722-6324-7D99-5ECE3914552D}"/>
          </ac:spMkLst>
        </pc:spChg>
        <pc:grpChg chg="add del mod">
          <ac:chgData name="Alya Mutiara Firdausyi" userId="896957f2-7fdd-4da2-993c-d7bed2797bad" providerId="ADAL" clId="{796ECA02-3ABB-E54D-8F7F-50D42CF86FE5}" dt="2023-06-29T14:27:15.918" v="2186"/>
          <ac:grpSpMkLst>
            <pc:docMk/>
            <pc:sldMk cId="3784260253" sldId="283"/>
            <ac:grpSpMk id="31" creationId="{511C5045-7E27-2EC0-EC39-96E7EEB42F9E}"/>
          </ac:grpSpMkLst>
        </pc:grpChg>
        <pc:grpChg chg="add del mod">
          <ac:chgData name="Alya Mutiara Firdausyi" userId="896957f2-7fdd-4da2-993c-d7bed2797bad" providerId="ADAL" clId="{796ECA02-3ABB-E54D-8F7F-50D42CF86FE5}" dt="2023-06-29T14:27:15.918" v="2186"/>
          <ac:grpSpMkLst>
            <pc:docMk/>
            <pc:sldMk cId="3784260253" sldId="283"/>
            <ac:grpSpMk id="36" creationId="{EC4D59D4-6FEC-319E-E82D-95639F060373}"/>
          </ac:grpSpMkLst>
        </pc:grpChg>
        <pc:grpChg chg="add del mod">
          <ac:chgData name="Alya Mutiara Firdausyi" userId="896957f2-7fdd-4da2-993c-d7bed2797bad" providerId="ADAL" clId="{796ECA02-3ABB-E54D-8F7F-50D42CF86FE5}" dt="2023-06-29T14:27:15.918" v="2186"/>
          <ac:grpSpMkLst>
            <pc:docMk/>
            <pc:sldMk cId="3784260253" sldId="283"/>
            <ac:grpSpMk id="41" creationId="{DE0F3C54-A8FA-F4AF-932D-6907895D1352}"/>
          </ac:grpSpMkLst>
        </pc:grpChg>
        <pc:cxnChg chg="add del mod">
          <ac:chgData name="Alya Mutiara Firdausyi" userId="896957f2-7fdd-4da2-993c-d7bed2797bad" providerId="ADAL" clId="{796ECA02-3ABB-E54D-8F7F-50D42CF86FE5}" dt="2023-06-29T14:27:15.918" v="2186"/>
          <ac:cxnSpMkLst>
            <pc:docMk/>
            <pc:sldMk cId="3784260253" sldId="283"/>
            <ac:cxnSpMk id="27" creationId="{009F7575-0F86-D471-1C38-AB5340F3CE03}"/>
          </ac:cxnSpMkLst>
        </pc:cxnChg>
        <pc:cxnChg chg="add del mod">
          <ac:chgData name="Alya Mutiara Firdausyi" userId="896957f2-7fdd-4da2-993c-d7bed2797bad" providerId="ADAL" clId="{796ECA02-3ABB-E54D-8F7F-50D42CF86FE5}" dt="2023-06-29T14:27:15.918" v="2186"/>
          <ac:cxnSpMkLst>
            <pc:docMk/>
            <pc:sldMk cId="3784260253" sldId="283"/>
            <ac:cxnSpMk id="28" creationId="{0D50D43E-9FCC-1263-359F-63716453F619}"/>
          </ac:cxnSpMkLst>
        </pc:cxnChg>
        <pc:cxnChg chg="add del mod">
          <ac:chgData name="Alya Mutiara Firdausyi" userId="896957f2-7fdd-4da2-993c-d7bed2797bad" providerId="ADAL" clId="{796ECA02-3ABB-E54D-8F7F-50D42CF86FE5}" dt="2023-06-29T14:27:15.918" v="2186"/>
          <ac:cxnSpMkLst>
            <pc:docMk/>
            <pc:sldMk cId="3784260253" sldId="283"/>
            <ac:cxnSpMk id="29" creationId="{CEE00516-E4B5-8C9A-BAE2-84EA322D31CE}"/>
          </ac:cxnSpMkLst>
        </pc:cxnChg>
        <pc:cxnChg chg="add del mod">
          <ac:chgData name="Alya Mutiara Firdausyi" userId="896957f2-7fdd-4da2-993c-d7bed2797bad" providerId="ADAL" clId="{796ECA02-3ABB-E54D-8F7F-50D42CF86FE5}" dt="2023-06-29T14:27:15.918" v="2186"/>
          <ac:cxnSpMkLst>
            <pc:docMk/>
            <pc:sldMk cId="3784260253" sldId="283"/>
            <ac:cxnSpMk id="30" creationId="{DA2C8BDC-0C73-1A11-0711-08247F9D1546}"/>
          </ac:cxnSpMkLst>
        </pc:cxnChg>
      </pc:sldChg>
      <pc:sldChg chg="addSp delSp modSp add mod modTransition setBg delAnim modAnim">
        <pc:chgData name="Alya Mutiara Firdausyi" userId="896957f2-7fdd-4da2-993c-d7bed2797bad" providerId="ADAL" clId="{796ECA02-3ABB-E54D-8F7F-50D42CF86FE5}" dt="2023-07-03T08:14:08.717" v="8013"/>
        <pc:sldMkLst>
          <pc:docMk/>
          <pc:sldMk cId="0" sldId="284"/>
        </pc:sldMkLst>
        <pc:spChg chg="mod">
          <ac:chgData name="Alya Mutiara Firdausyi" userId="896957f2-7fdd-4da2-993c-d7bed2797bad" providerId="ADAL" clId="{796ECA02-3ABB-E54D-8F7F-50D42CF86FE5}" dt="2023-06-29T14:27:49.899" v="2216" actId="20577"/>
          <ac:spMkLst>
            <pc:docMk/>
            <pc:sldMk cId="0" sldId="284"/>
            <ac:spMk id="5" creationId="{00000000-0000-0000-0000-000000000000}"/>
          </ac:spMkLst>
        </pc:spChg>
        <pc:spChg chg="mod">
          <ac:chgData name="Alya Mutiara Firdausyi" userId="896957f2-7fdd-4da2-993c-d7bed2797bad" providerId="ADAL" clId="{796ECA02-3ABB-E54D-8F7F-50D42CF86FE5}" dt="2023-06-29T14:35:55.228" v="2805" actId="1076"/>
          <ac:spMkLst>
            <pc:docMk/>
            <pc:sldMk cId="0" sldId="284"/>
            <ac:spMk id="8"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9" creationId="{00000000-0000-0000-0000-000000000000}"/>
          </ac:spMkLst>
        </pc:spChg>
        <pc:spChg chg="mod">
          <ac:chgData name="Alya Mutiara Firdausyi" userId="896957f2-7fdd-4da2-993c-d7bed2797bad" providerId="ADAL" clId="{796ECA02-3ABB-E54D-8F7F-50D42CF86FE5}" dt="2023-07-01T04:23:28.211" v="3163" actId="167"/>
          <ac:spMkLst>
            <pc:docMk/>
            <pc:sldMk cId="0" sldId="284"/>
            <ac:spMk id="10"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1"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2"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3" creationId="{00000000-0000-0000-0000-000000000000}"/>
          </ac:spMkLst>
        </pc:spChg>
        <pc:spChg chg="del">
          <ac:chgData name="Alya Mutiara Firdausyi" userId="896957f2-7fdd-4da2-993c-d7bed2797bad" providerId="ADAL" clId="{796ECA02-3ABB-E54D-8F7F-50D42CF86FE5}" dt="2023-06-29T14:27:56.553" v="2217" actId="478"/>
          <ac:spMkLst>
            <pc:docMk/>
            <pc:sldMk cId="0" sldId="284"/>
            <ac:spMk id="14"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5"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6" creationId="{00000000-0000-0000-0000-000000000000}"/>
          </ac:spMkLst>
        </pc:spChg>
        <pc:spChg chg="add mod">
          <ac:chgData name="Alya Mutiara Firdausyi" userId="896957f2-7fdd-4da2-993c-d7bed2797bad" providerId="ADAL" clId="{796ECA02-3ABB-E54D-8F7F-50D42CF86FE5}" dt="2023-06-29T14:34:29.566" v="2790" actId="1076"/>
          <ac:spMkLst>
            <pc:docMk/>
            <pc:sldMk cId="0" sldId="284"/>
            <ac:spMk id="17" creationId="{1D348D5A-B9A4-F747-EB25-24698203EF4B}"/>
          </ac:spMkLst>
        </pc:spChg>
        <pc:spChg chg="add mod">
          <ac:chgData name="Alya Mutiara Firdausyi" userId="896957f2-7fdd-4da2-993c-d7bed2797bad" providerId="ADAL" clId="{796ECA02-3ABB-E54D-8F7F-50D42CF86FE5}" dt="2023-06-29T14:35:23.990" v="2801" actId="122"/>
          <ac:spMkLst>
            <pc:docMk/>
            <pc:sldMk cId="0" sldId="284"/>
            <ac:spMk id="18" creationId="{F985FB6D-8BF7-0448-5802-0E29D05978AE}"/>
          </ac:spMkLst>
        </pc:spChg>
        <pc:spChg chg="add mod">
          <ac:chgData name="Alya Mutiara Firdausyi" userId="896957f2-7fdd-4da2-993c-d7bed2797bad" providerId="ADAL" clId="{796ECA02-3ABB-E54D-8F7F-50D42CF86FE5}" dt="2023-06-29T14:35:36.152" v="2803" actId="122"/>
          <ac:spMkLst>
            <pc:docMk/>
            <pc:sldMk cId="0" sldId="284"/>
            <ac:spMk id="19" creationId="{C4C61CC0-2FCF-EA42-6644-68ED4788FA1B}"/>
          </ac:spMkLst>
        </pc:spChg>
        <pc:spChg chg="mod">
          <ac:chgData name="Alya Mutiara Firdausyi" userId="896957f2-7fdd-4da2-993c-d7bed2797bad" providerId="ADAL" clId="{796ECA02-3ABB-E54D-8F7F-50D42CF86FE5}" dt="2023-06-29T14:58:43.591" v="2945" actId="20577"/>
          <ac:spMkLst>
            <pc:docMk/>
            <pc:sldMk cId="0" sldId="284"/>
            <ac:spMk id="21" creationId="{879B7D27-3A1C-32A2-F01B-C0471896B78B}"/>
          </ac:spMkLst>
        </pc:spChg>
        <pc:spChg chg="mod">
          <ac:chgData name="Alya Mutiara Firdausyi" userId="896957f2-7fdd-4da2-993c-d7bed2797bad" providerId="ADAL" clId="{796ECA02-3ABB-E54D-8F7F-50D42CF86FE5}" dt="2023-06-29T14:53:39.382" v="2925" actId="207"/>
          <ac:spMkLst>
            <pc:docMk/>
            <pc:sldMk cId="0" sldId="284"/>
            <ac:spMk id="22" creationId="{63E1D7E8-8EC3-77D5-BE80-75E1BA931001}"/>
          </ac:spMkLst>
        </pc:spChg>
        <pc:spChg chg="add del mod">
          <ac:chgData name="Alya Mutiara Firdausyi" userId="896957f2-7fdd-4da2-993c-d7bed2797bad" providerId="ADAL" clId="{796ECA02-3ABB-E54D-8F7F-50D42CF86FE5}" dt="2023-07-01T04:22:06.471" v="3155" actId="478"/>
          <ac:spMkLst>
            <pc:docMk/>
            <pc:sldMk cId="0" sldId="284"/>
            <ac:spMk id="23" creationId="{82813971-C1D8-4C93-92E4-0073C11C56AB}"/>
          </ac:spMkLst>
        </pc:spChg>
        <pc:spChg chg="add mod">
          <ac:chgData name="Alya Mutiara Firdausyi" userId="896957f2-7fdd-4da2-993c-d7bed2797bad" providerId="ADAL" clId="{796ECA02-3ABB-E54D-8F7F-50D42CF86FE5}" dt="2023-06-29T14:59:06.732" v="2957" actId="20577"/>
          <ac:spMkLst>
            <pc:docMk/>
            <pc:sldMk cId="0" sldId="284"/>
            <ac:spMk id="24" creationId="{BA68F3DC-6DEE-E4A5-4CE0-B8D2CF375FE0}"/>
          </ac:spMkLst>
        </pc:spChg>
        <pc:spChg chg="add mod">
          <ac:chgData name="Alya Mutiara Firdausyi" userId="896957f2-7fdd-4da2-993c-d7bed2797bad" providerId="ADAL" clId="{796ECA02-3ABB-E54D-8F7F-50D42CF86FE5}" dt="2023-06-29T14:59:50.192" v="3011" actId="20577"/>
          <ac:spMkLst>
            <pc:docMk/>
            <pc:sldMk cId="0" sldId="284"/>
            <ac:spMk id="25" creationId="{842745D2-A0E9-4CE2-12EA-73A5D7FC1581}"/>
          </ac:spMkLst>
        </pc:spChg>
        <pc:spChg chg="add mod">
          <ac:chgData name="Alya Mutiara Firdausyi" userId="896957f2-7fdd-4da2-993c-d7bed2797bad" providerId="ADAL" clId="{796ECA02-3ABB-E54D-8F7F-50D42CF86FE5}" dt="2023-06-29T14:59:01.520" v="2947" actId="122"/>
          <ac:spMkLst>
            <pc:docMk/>
            <pc:sldMk cId="0" sldId="284"/>
            <ac:spMk id="26" creationId="{F8333390-9DF3-C44F-D50C-7E9E348B671D}"/>
          </ac:spMkLst>
        </pc:spChg>
        <pc:grpChg chg="mod">
          <ac:chgData name="Alya Mutiara Firdausyi" userId="896957f2-7fdd-4da2-993c-d7bed2797bad" providerId="ADAL" clId="{796ECA02-3ABB-E54D-8F7F-50D42CF86FE5}" dt="2023-07-01T04:23:39.038" v="3164" actId="14100"/>
          <ac:grpSpMkLst>
            <pc:docMk/>
            <pc:sldMk cId="0" sldId="284"/>
            <ac:grpSpMk id="2" creationId="{00000000-0000-0000-0000-000000000000}"/>
          </ac:grpSpMkLst>
        </pc:grpChg>
        <pc:grpChg chg="add del mod">
          <ac:chgData name="Alya Mutiara Firdausyi" userId="896957f2-7fdd-4da2-993c-d7bed2797bad" providerId="ADAL" clId="{796ECA02-3ABB-E54D-8F7F-50D42CF86FE5}" dt="2023-07-01T04:22:41.597" v="3158" actId="478"/>
          <ac:grpSpMkLst>
            <pc:docMk/>
            <pc:sldMk cId="0" sldId="284"/>
            <ac:grpSpMk id="20" creationId="{0991F253-85B8-0717-EFD9-97DFA2CFD58C}"/>
          </ac:grpSpMkLst>
        </pc:grpChg>
      </pc:sldChg>
      <pc:sldChg chg="addSp delSp modSp add mod modTransition setBg">
        <pc:chgData name="Alya Mutiara Firdausyi" userId="896957f2-7fdd-4da2-993c-d7bed2797bad" providerId="ADAL" clId="{796ECA02-3ABB-E54D-8F7F-50D42CF86FE5}" dt="2023-07-03T08:14:08.717" v="8013"/>
        <pc:sldMkLst>
          <pc:docMk/>
          <pc:sldMk cId="0" sldId="285"/>
        </pc:sldMkLst>
        <pc:spChg chg="del">
          <ac:chgData name="Alya Mutiara Firdausyi" userId="896957f2-7fdd-4da2-993c-d7bed2797bad" providerId="ADAL" clId="{796ECA02-3ABB-E54D-8F7F-50D42CF86FE5}" dt="2023-06-29T15:01:43.777" v="3059" actId="478"/>
          <ac:spMkLst>
            <pc:docMk/>
            <pc:sldMk cId="0" sldId="285"/>
            <ac:spMk id="6" creationId="{00000000-0000-0000-0000-000000000000}"/>
          </ac:spMkLst>
        </pc:spChg>
        <pc:spChg chg="mod">
          <ac:chgData name="Alya Mutiara Firdausyi" userId="896957f2-7fdd-4da2-993c-d7bed2797bad" providerId="ADAL" clId="{796ECA02-3ABB-E54D-8F7F-50D42CF86FE5}" dt="2023-06-29T15:00:10.623" v="3020" actId="20577"/>
          <ac:spMkLst>
            <pc:docMk/>
            <pc:sldMk cId="0" sldId="285"/>
            <ac:spMk id="8" creationId="{00000000-0000-0000-0000-000000000000}"/>
          </ac:spMkLst>
        </pc:spChg>
        <pc:spChg chg="mod">
          <ac:chgData name="Alya Mutiara Firdausyi" userId="896957f2-7fdd-4da2-993c-d7bed2797bad" providerId="ADAL" clId="{796ECA02-3ABB-E54D-8F7F-50D42CF86FE5}" dt="2023-06-29T15:00:21.279" v="3036" actId="20577"/>
          <ac:spMkLst>
            <pc:docMk/>
            <pc:sldMk cId="0" sldId="285"/>
            <ac:spMk id="13" creationId="{00000000-0000-0000-0000-000000000000}"/>
          </ac:spMkLst>
        </pc:spChg>
        <pc:spChg chg="mod">
          <ac:chgData name="Alya Mutiara Firdausyi" userId="896957f2-7fdd-4da2-993c-d7bed2797bad" providerId="ADAL" clId="{796ECA02-3ABB-E54D-8F7F-50D42CF86FE5}" dt="2023-06-29T15:00:35.250" v="3046" actId="20577"/>
          <ac:spMkLst>
            <pc:docMk/>
            <pc:sldMk cId="0" sldId="285"/>
            <ac:spMk id="17" creationId="{00000000-0000-0000-0000-000000000000}"/>
          </ac:spMkLst>
        </pc:spChg>
        <pc:spChg chg="mod">
          <ac:chgData name="Alya Mutiara Firdausyi" userId="896957f2-7fdd-4da2-993c-d7bed2797bad" providerId="ADAL" clId="{796ECA02-3ABB-E54D-8F7F-50D42CF86FE5}" dt="2023-06-29T15:00:41.756" v="3058" actId="20577"/>
          <ac:spMkLst>
            <pc:docMk/>
            <pc:sldMk cId="0" sldId="285"/>
            <ac:spMk id="21" creationId="{00000000-0000-0000-0000-000000000000}"/>
          </ac:spMkLst>
        </pc:spChg>
        <pc:spChg chg="mod">
          <ac:chgData name="Alya Mutiara Firdausyi" userId="896957f2-7fdd-4da2-993c-d7bed2797bad" providerId="ADAL" clId="{796ECA02-3ABB-E54D-8F7F-50D42CF86FE5}" dt="2023-07-03T04:15:41.802" v="4276" actId="20577"/>
          <ac:spMkLst>
            <pc:docMk/>
            <pc:sldMk cId="0" sldId="285"/>
            <ac:spMk id="22" creationId="{00000000-0000-0000-0000-000000000000}"/>
          </ac:spMkLst>
        </pc:spChg>
        <pc:spChg chg="mod">
          <ac:chgData name="Alya Mutiara Firdausyi" userId="896957f2-7fdd-4da2-993c-d7bed2797bad" providerId="ADAL" clId="{796ECA02-3ABB-E54D-8F7F-50D42CF86FE5}" dt="2023-07-03T04:16:23.554" v="4403" actId="20577"/>
          <ac:spMkLst>
            <pc:docMk/>
            <pc:sldMk cId="0" sldId="285"/>
            <ac:spMk id="23" creationId="{00000000-0000-0000-0000-000000000000}"/>
          </ac:spMkLst>
        </pc:spChg>
        <pc:spChg chg="mod">
          <ac:chgData name="Alya Mutiara Firdausyi" userId="896957f2-7fdd-4da2-993c-d7bed2797bad" providerId="ADAL" clId="{796ECA02-3ABB-E54D-8F7F-50D42CF86FE5}" dt="2023-07-03T04:16:18.417" v="4392" actId="20577"/>
          <ac:spMkLst>
            <pc:docMk/>
            <pc:sldMk cId="0" sldId="285"/>
            <ac:spMk id="24"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5"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6" creationId="{00000000-0000-0000-0000-000000000000}"/>
          </ac:spMkLst>
        </pc:spChg>
        <pc:spChg chg="mod">
          <ac:chgData name="Alya Mutiara Firdausyi" userId="896957f2-7fdd-4da2-993c-d7bed2797bad" providerId="ADAL" clId="{796ECA02-3ABB-E54D-8F7F-50D42CF86FE5}" dt="2023-06-29T15:01:58.513" v="3061"/>
          <ac:spMkLst>
            <pc:docMk/>
            <pc:sldMk cId="0" sldId="285"/>
            <ac:spMk id="28" creationId="{C552D2CC-2B0A-EB36-2B58-ED0683752B59}"/>
          </ac:spMkLst>
        </pc:spChg>
        <pc:spChg chg="add mod">
          <ac:chgData name="Alya Mutiara Firdausyi" userId="896957f2-7fdd-4da2-993c-d7bed2797bad" providerId="ADAL" clId="{796ECA02-3ABB-E54D-8F7F-50D42CF86FE5}" dt="2023-06-29T15:02:27.814" v="3088" actId="20577"/>
          <ac:spMkLst>
            <pc:docMk/>
            <pc:sldMk cId="0" sldId="285"/>
            <ac:spMk id="29" creationId="{BCBCCE89-F11B-252B-F050-C4C25B6303FC}"/>
          </ac:spMkLst>
        </pc:spChg>
        <pc:spChg chg="add del mod">
          <ac:chgData name="Alya Mutiara Firdausyi" userId="896957f2-7fdd-4da2-993c-d7bed2797bad" providerId="ADAL" clId="{796ECA02-3ABB-E54D-8F7F-50D42CF86FE5}" dt="2023-06-29T15:02:21.158" v="3067" actId="20577"/>
          <ac:spMkLst>
            <pc:docMk/>
            <pc:sldMk cId="0" sldId="285"/>
            <ac:spMk id="30" creationId="{D58F0F70-D1A3-2D64-C7FF-399F4E50B4F4}"/>
          </ac:spMkLst>
        </pc:spChg>
        <pc:grpChg chg="add mod">
          <ac:chgData name="Alya Mutiara Firdausyi" userId="896957f2-7fdd-4da2-993c-d7bed2797bad" providerId="ADAL" clId="{796ECA02-3ABB-E54D-8F7F-50D42CF86FE5}" dt="2023-06-29T15:01:58.513" v="3061"/>
          <ac:grpSpMkLst>
            <pc:docMk/>
            <pc:sldMk cId="0" sldId="285"/>
            <ac:grpSpMk id="27" creationId="{358E5836-C6B9-2C9F-A775-7836218DC1D9}"/>
          </ac:grpSpMkLst>
        </pc:grpChg>
      </pc:sldChg>
      <pc:sldChg chg="modSp add mod modTransition">
        <pc:chgData name="Alya Mutiara Firdausyi" userId="896957f2-7fdd-4da2-993c-d7bed2797bad" providerId="ADAL" clId="{796ECA02-3ABB-E54D-8F7F-50D42CF86FE5}" dt="2023-07-03T08:14:08.717" v="8013"/>
        <pc:sldMkLst>
          <pc:docMk/>
          <pc:sldMk cId="2216500786" sldId="286"/>
        </pc:sldMkLst>
        <pc:spChg chg="mod">
          <ac:chgData name="Alya Mutiara Firdausyi" userId="896957f2-7fdd-4da2-993c-d7bed2797bad" providerId="ADAL" clId="{796ECA02-3ABB-E54D-8F7F-50D42CF86FE5}" dt="2023-06-29T14:49:36.767" v="2910" actId="20577"/>
          <ac:spMkLst>
            <pc:docMk/>
            <pc:sldMk cId="2216500786" sldId="286"/>
            <ac:spMk id="4" creationId="{00000000-0000-0000-0000-000000000000}"/>
          </ac:spMkLst>
        </pc:spChg>
        <pc:spChg chg="mod">
          <ac:chgData name="Alya Mutiara Firdausyi" userId="896957f2-7fdd-4da2-993c-d7bed2797bad" providerId="ADAL" clId="{796ECA02-3ABB-E54D-8F7F-50D42CF86FE5}" dt="2023-06-29T14:49:20.908" v="2889" actId="20577"/>
          <ac:spMkLst>
            <pc:docMk/>
            <pc:sldMk cId="2216500786" sldId="286"/>
            <ac:spMk id="5" creationId="{00000000-0000-0000-0000-000000000000}"/>
          </ac:spMkLst>
        </pc:spChg>
      </pc:sldChg>
      <pc:sldChg chg="addSp delSp modSp add mod modTransition setBg">
        <pc:chgData name="Alya Mutiara Firdausyi" userId="896957f2-7fdd-4da2-993c-d7bed2797bad" providerId="ADAL" clId="{796ECA02-3ABB-E54D-8F7F-50D42CF86FE5}" dt="2023-07-03T08:14:08.717" v="8013"/>
        <pc:sldMkLst>
          <pc:docMk/>
          <pc:sldMk cId="0" sldId="287"/>
        </pc:sldMkLst>
        <pc:spChg chg="mod">
          <ac:chgData name="Alya Mutiara Firdausyi" userId="896957f2-7fdd-4da2-993c-d7bed2797bad" providerId="ADAL" clId="{796ECA02-3ABB-E54D-8F7F-50D42CF86FE5}" dt="2023-06-29T15:04:23.998" v="3127" actId="2710"/>
          <ac:spMkLst>
            <pc:docMk/>
            <pc:sldMk cId="0" sldId="287"/>
            <ac:spMk id="4" creationId="{00000000-0000-0000-0000-000000000000}"/>
          </ac:spMkLst>
        </pc:spChg>
        <pc:spChg chg="del topLvl">
          <ac:chgData name="Alya Mutiara Firdausyi" userId="896957f2-7fdd-4da2-993c-d7bed2797bad" providerId="ADAL" clId="{796ECA02-3ABB-E54D-8F7F-50D42CF86FE5}" dt="2023-06-29T15:03:34.665" v="3091" actId="478"/>
          <ac:spMkLst>
            <pc:docMk/>
            <pc:sldMk cId="0" sldId="287"/>
            <ac:spMk id="6" creationId="{00000000-0000-0000-0000-000000000000}"/>
          </ac:spMkLst>
        </pc:spChg>
        <pc:spChg chg="del topLvl">
          <ac:chgData name="Alya Mutiara Firdausyi" userId="896957f2-7fdd-4da2-993c-d7bed2797bad" providerId="ADAL" clId="{796ECA02-3ABB-E54D-8F7F-50D42CF86FE5}" dt="2023-06-29T15:03:30.260" v="3090" actId="478"/>
          <ac:spMkLst>
            <pc:docMk/>
            <pc:sldMk cId="0" sldId="287"/>
            <ac:spMk id="7" creationId="{00000000-0000-0000-0000-000000000000}"/>
          </ac:spMkLst>
        </pc:spChg>
        <pc:spChg chg="add del mod">
          <ac:chgData name="Alya Mutiara Firdausyi" userId="896957f2-7fdd-4da2-993c-d7bed2797bad" providerId="ADAL" clId="{796ECA02-3ABB-E54D-8F7F-50D42CF86FE5}" dt="2023-06-29T15:05:09.100" v="3135"/>
          <ac:spMkLst>
            <pc:docMk/>
            <pc:sldMk cId="0" sldId="287"/>
            <ac:spMk id="8" creationId="{6E223789-9CBC-D3C1-33DD-ED6CED80B99D}"/>
          </ac:spMkLst>
        </pc:spChg>
        <pc:grpChg chg="del">
          <ac:chgData name="Alya Mutiara Firdausyi" userId="896957f2-7fdd-4da2-993c-d7bed2797bad" providerId="ADAL" clId="{796ECA02-3ABB-E54D-8F7F-50D42CF86FE5}" dt="2023-06-29T15:03:30.260" v="3090" actId="478"/>
          <ac:grpSpMkLst>
            <pc:docMk/>
            <pc:sldMk cId="0" sldId="287"/>
            <ac:grpSpMk id="5" creationId="{00000000-0000-0000-0000-000000000000}"/>
          </ac:grpSpMkLst>
        </pc:grpChg>
        <pc:graphicFrameChg chg="mod modGraphic">
          <ac:chgData name="Alya Mutiara Firdausyi" userId="896957f2-7fdd-4da2-993c-d7bed2797bad" providerId="ADAL" clId="{796ECA02-3ABB-E54D-8F7F-50D42CF86FE5}" dt="2023-06-29T15:07:21.409" v="3149"/>
          <ac:graphicFrameMkLst>
            <pc:docMk/>
            <pc:sldMk cId="0" sldId="287"/>
            <ac:graphicFrameMk id="3" creationId="{00000000-0000-0000-0000-000000000000}"/>
          </ac:graphicFrameMkLst>
        </pc:graphicFrameChg>
      </pc:sldChg>
      <pc:sldChg chg="modSp add mod ord modTransition">
        <pc:chgData name="Alya Mutiara Firdausyi" userId="896957f2-7fdd-4da2-993c-d7bed2797bad" providerId="ADAL" clId="{796ECA02-3ABB-E54D-8F7F-50D42CF86FE5}" dt="2023-07-04T06:03:16.913" v="8074" actId="20577"/>
        <pc:sldMkLst>
          <pc:docMk/>
          <pc:sldMk cId="841602930" sldId="288"/>
        </pc:sldMkLst>
        <pc:spChg chg="mod">
          <ac:chgData name="Alya Mutiara Firdausyi" userId="896957f2-7fdd-4da2-993c-d7bed2797bad" providerId="ADAL" clId="{796ECA02-3ABB-E54D-8F7F-50D42CF86FE5}" dt="2023-07-04T06:03:16.913" v="8074" actId="20577"/>
          <ac:spMkLst>
            <pc:docMk/>
            <pc:sldMk cId="841602930" sldId="288"/>
            <ac:spMk id="4" creationId="{00000000-0000-0000-0000-000000000000}"/>
          </ac:spMkLst>
        </pc:spChg>
        <pc:spChg chg="mod">
          <ac:chgData name="Alya Mutiara Firdausyi" userId="896957f2-7fdd-4da2-993c-d7bed2797bad" providerId="ADAL" clId="{796ECA02-3ABB-E54D-8F7F-50D42CF86FE5}" dt="2023-07-01T04:28:14.681" v="3182" actId="20577"/>
          <ac:spMkLst>
            <pc:docMk/>
            <pc:sldMk cId="841602930" sldId="288"/>
            <ac:spMk id="5" creationId="{00000000-0000-0000-0000-000000000000}"/>
          </ac:spMkLst>
        </pc:spChg>
      </pc:sldChg>
      <pc:sldChg chg="modSp add mod modTransition">
        <pc:chgData name="Alya Mutiara Firdausyi" userId="896957f2-7fdd-4da2-993c-d7bed2797bad" providerId="ADAL" clId="{796ECA02-3ABB-E54D-8F7F-50D42CF86FE5}" dt="2023-07-03T08:14:08.717" v="8013"/>
        <pc:sldMkLst>
          <pc:docMk/>
          <pc:sldMk cId="775210408" sldId="289"/>
        </pc:sldMkLst>
        <pc:spChg chg="mod">
          <ac:chgData name="Alya Mutiara Firdausyi" userId="896957f2-7fdd-4da2-993c-d7bed2797bad" providerId="ADAL" clId="{796ECA02-3ABB-E54D-8F7F-50D42CF86FE5}" dt="2023-07-01T04:28:31.854" v="3212" actId="20577"/>
          <ac:spMkLst>
            <pc:docMk/>
            <pc:sldMk cId="775210408" sldId="289"/>
            <ac:spMk id="4" creationId="{00000000-0000-0000-0000-000000000000}"/>
          </ac:spMkLst>
        </pc:spChg>
        <pc:spChg chg="mod">
          <ac:chgData name="Alya Mutiara Firdausyi" userId="896957f2-7fdd-4da2-993c-d7bed2797bad" providerId="ADAL" clId="{796ECA02-3ABB-E54D-8F7F-50D42CF86FE5}" dt="2023-07-01T04:28:27.847" v="3204" actId="20577"/>
          <ac:spMkLst>
            <pc:docMk/>
            <pc:sldMk cId="775210408" sldId="289"/>
            <ac:spMk id="5" creationId="{00000000-0000-0000-0000-000000000000}"/>
          </ac:spMkLst>
        </pc:spChg>
      </pc:sldChg>
      <pc:sldChg chg="add del">
        <pc:chgData name="Alya Mutiara Firdausyi" userId="896957f2-7fdd-4da2-993c-d7bed2797bad" providerId="ADAL" clId="{796ECA02-3ABB-E54D-8F7F-50D42CF86FE5}" dt="2023-07-01T04:29:37.056" v="3214"/>
        <pc:sldMkLst>
          <pc:docMk/>
          <pc:sldMk cId="654041995" sldId="290"/>
        </pc:sldMkLst>
      </pc:sldChg>
      <pc:sldChg chg="add mod modTransition setBg modShow">
        <pc:chgData name="Alya Mutiara Firdausyi" userId="896957f2-7fdd-4da2-993c-d7bed2797bad" providerId="ADAL" clId="{796ECA02-3ABB-E54D-8F7F-50D42CF86FE5}" dt="2023-07-04T05:17:48.881" v="8036" actId="729"/>
        <pc:sldMkLst>
          <pc:docMk/>
          <pc:sldMk cId="783176610" sldId="290"/>
        </pc:sldMkLst>
      </pc:sldChg>
      <pc:sldChg chg="addSp delSp modSp add mod modTransition">
        <pc:chgData name="Alya Mutiara Firdausyi" userId="896957f2-7fdd-4da2-993c-d7bed2797bad" providerId="ADAL" clId="{796ECA02-3ABB-E54D-8F7F-50D42CF86FE5}" dt="2023-07-03T08:14:08.717" v="8013"/>
        <pc:sldMkLst>
          <pc:docMk/>
          <pc:sldMk cId="1852092406" sldId="291"/>
        </pc:sldMkLst>
        <pc:spChg chg="add del">
          <ac:chgData name="Alya Mutiara Firdausyi" userId="896957f2-7fdd-4da2-993c-d7bed2797bad" providerId="ADAL" clId="{796ECA02-3ABB-E54D-8F7F-50D42CF86FE5}" dt="2023-07-03T08:03:23.677" v="7998" actId="478"/>
          <ac:spMkLst>
            <pc:docMk/>
            <pc:sldMk cId="1852092406" sldId="291"/>
            <ac:spMk id="8" creationId="{21B7D253-65B2-7312-1238-47A84B0EC36A}"/>
          </ac:spMkLst>
        </pc:spChg>
        <pc:spChg chg="add mod">
          <ac:chgData name="Alya Mutiara Firdausyi" userId="896957f2-7fdd-4da2-993c-d7bed2797bad" providerId="ADAL" clId="{796ECA02-3ABB-E54D-8F7F-50D42CF86FE5}" dt="2023-07-03T08:12:34.528" v="8004" actId="1076"/>
          <ac:spMkLst>
            <pc:docMk/>
            <pc:sldMk cId="1852092406" sldId="291"/>
            <ac:spMk id="9" creationId="{BFD18D21-D58D-6E05-B49C-F3C9DC11A13B}"/>
          </ac:spMkLst>
        </pc:spChg>
        <pc:spChg chg="mod">
          <ac:chgData name="Alya Mutiara Firdausyi" userId="896957f2-7fdd-4da2-993c-d7bed2797bad" providerId="ADAL" clId="{796ECA02-3ABB-E54D-8F7F-50D42CF86FE5}" dt="2023-07-03T08:12:25.777" v="8001" actId="20577"/>
          <ac:spMkLst>
            <pc:docMk/>
            <pc:sldMk cId="1852092406" sldId="291"/>
            <ac:spMk id="19" creationId="{24B18231-559C-5B7C-E729-EDCEE6B84609}"/>
          </ac:spMkLst>
        </pc:spChg>
        <pc:spChg chg="del">
          <ac:chgData name="Alya Mutiara Firdausyi" userId="896957f2-7fdd-4da2-993c-d7bed2797bad" providerId="ADAL" clId="{796ECA02-3ABB-E54D-8F7F-50D42CF86FE5}" dt="2023-07-03T08:02:21.892" v="7995" actId="478"/>
          <ac:spMkLst>
            <pc:docMk/>
            <pc:sldMk cId="1852092406" sldId="291"/>
            <ac:spMk id="20" creationId="{7848AF1C-6F86-9C4E-BF2B-D4A2DE44216D}"/>
          </ac:spMkLst>
        </pc:spChg>
        <pc:spChg chg="del">
          <ac:chgData name="Alya Mutiara Firdausyi" userId="896957f2-7fdd-4da2-993c-d7bed2797bad" providerId="ADAL" clId="{796ECA02-3ABB-E54D-8F7F-50D42CF86FE5}" dt="2023-07-03T08:02:23.591" v="7996" actId="478"/>
          <ac:spMkLst>
            <pc:docMk/>
            <pc:sldMk cId="1852092406" sldId="291"/>
            <ac:spMk id="21" creationId="{3EE096AB-E7D1-A83A-E106-0E36A9C32F73}"/>
          </ac:spMkLst>
        </pc:spChg>
        <pc:spChg chg="add del mod">
          <ac:chgData name="Alya Mutiara Firdausyi" userId="896957f2-7fdd-4da2-993c-d7bed2797bad" providerId="ADAL" clId="{796ECA02-3ABB-E54D-8F7F-50D42CF86FE5}" dt="2023-07-03T08:13:32.998" v="8007" actId="478"/>
          <ac:spMkLst>
            <pc:docMk/>
            <pc:sldMk cId="1852092406" sldId="291"/>
            <ac:spMk id="22" creationId="{45449BC1-2641-AA49-07BA-31495288A188}"/>
          </ac:spMkLst>
        </pc:spChg>
        <pc:spChg chg="add mod">
          <ac:chgData name="Alya Mutiara Firdausyi" userId="896957f2-7fdd-4da2-993c-d7bed2797bad" providerId="ADAL" clId="{796ECA02-3ABB-E54D-8F7F-50D42CF86FE5}" dt="2023-07-03T08:14:00.209" v="8012" actId="1076"/>
          <ac:spMkLst>
            <pc:docMk/>
            <pc:sldMk cId="1852092406" sldId="291"/>
            <ac:spMk id="23" creationId="{1832ABB1-1206-24E1-0BC3-6A9E81895E38}"/>
          </ac:spMkLst>
        </pc:spChg>
      </pc:sldChg>
      <pc:sldChg chg="addSp delSp modSp new mod modTransition delAnim modAnim modNotesTx">
        <pc:chgData name="Alya Mutiara Firdausyi" userId="896957f2-7fdd-4da2-993c-d7bed2797bad" providerId="ADAL" clId="{796ECA02-3ABB-E54D-8F7F-50D42CF86FE5}" dt="2023-07-03T08:14:08.717" v="8013"/>
        <pc:sldMkLst>
          <pc:docMk/>
          <pc:sldMk cId="3034949816" sldId="292"/>
        </pc:sldMkLst>
        <pc:spChg chg="add del mod">
          <ac:chgData name="Alya Mutiara Firdausyi" userId="896957f2-7fdd-4da2-993c-d7bed2797bad" providerId="ADAL" clId="{796ECA02-3ABB-E54D-8F7F-50D42CF86FE5}" dt="2023-07-03T05:02:39.038" v="4922" actId="478"/>
          <ac:spMkLst>
            <pc:docMk/>
            <pc:sldMk cId="3034949816" sldId="292"/>
            <ac:spMk id="2" creationId="{F90F81DF-2175-4043-C40B-9C3E941527C2}"/>
          </ac:spMkLst>
        </pc:spChg>
        <pc:spChg chg="mod">
          <ac:chgData name="Alya Mutiara Firdausyi" userId="896957f2-7fdd-4da2-993c-d7bed2797bad" providerId="ADAL" clId="{796ECA02-3ABB-E54D-8F7F-50D42CF86FE5}" dt="2023-07-03T05:02:35.610" v="4921"/>
          <ac:spMkLst>
            <pc:docMk/>
            <pc:sldMk cId="3034949816" sldId="292"/>
            <ac:spMk id="4" creationId="{B518626F-6872-CB1F-6463-67B1971F64F5}"/>
          </ac:spMkLst>
        </pc:spChg>
        <pc:spChg chg="mod">
          <ac:chgData name="Alya Mutiara Firdausyi" userId="896957f2-7fdd-4da2-993c-d7bed2797bad" providerId="ADAL" clId="{796ECA02-3ABB-E54D-8F7F-50D42CF86FE5}" dt="2023-07-03T05:02:35.610" v="4921"/>
          <ac:spMkLst>
            <pc:docMk/>
            <pc:sldMk cId="3034949816" sldId="292"/>
            <ac:spMk id="6" creationId="{21F48043-813B-2E71-5F70-4BF147A03EE1}"/>
          </ac:spMkLst>
        </pc:spChg>
        <pc:spChg chg="add mod">
          <ac:chgData name="Alya Mutiara Firdausyi" userId="896957f2-7fdd-4da2-993c-d7bed2797bad" providerId="ADAL" clId="{796ECA02-3ABB-E54D-8F7F-50D42CF86FE5}" dt="2023-07-03T05:02:35.610" v="4921"/>
          <ac:spMkLst>
            <pc:docMk/>
            <pc:sldMk cId="3034949816" sldId="292"/>
            <ac:spMk id="7" creationId="{5377511C-89D0-27F9-E5BE-04C2A2BBEF45}"/>
          </ac:spMkLst>
        </pc:spChg>
        <pc:spChg chg="add mod">
          <ac:chgData name="Alya Mutiara Firdausyi" userId="896957f2-7fdd-4da2-993c-d7bed2797bad" providerId="ADAL" clId="{796ECA02-3ABB-E54D-8F7F-50D42CF86FE5}" dt="2023-07-03T05:02:35.610" v="4921"/>
          <ac:spMkLst>
            <pc:docMk/>
            <pc:sldMk cId="3034949816" sldId="292"/>
            <ac:spMk id="8" creationId="{30846A1E-DB95-42F6-25AE-576FA3827079}"/>
          </ac:spMkLst>
        </pc:spChg>
        <pc:spChg chg="add mod">
          <ac:chgData name="Alya Mutiara Firdausyi" userId="896957f2-7fdd-4da2-993c-d7bed2797bad" providerId="ADAL" clId="{796ECA02-3ABB-E54D-8F7F-50D42CF86FE5}" dt="2023-07-03T05:03:11.562" v="4923"/>
          <ac:spMkLst>
            <pc:docMk/>
            <pc:sldMk cId="3034949816" sldId="292"/>
            <ac:spMk id="9" creationId="{2707701E-B2C4-D644-9960-063A0DB5BEB4}"/>
          </ac:spMkLst>
        </pc:spChg>
        <pc:spChg chg="add mod">
          <ac:chgData name="Alya Mutiara Firdausyi" userId="896957f2-7fdd-4da2-993c-d7bed2797bad" providerId="ADAL" clId="{796ECA02-3ABB-E54D-8F7F-50D42CF86FE5}" dt="2023-07-03T05:05:45.691" v="4942" actId="20577"/>
          <ac:spMkLst>
            <pc:docMk/>
            <pc:sldMk cId="3034949816" sldId="292"/>
            <ac:spMk id="10" creationId="{B97746D5-1F07-8346-795B-30F1C22E7D2C}"/>
          </ac:spMkLst>
        </pc:spChg>
        <pc:spChg chg="add mod">
          <ac:chgData name="Alya Mutiara Firdausyi" userId="896957f2-7fdd-4da2-993c-d7bed2797bad" providerId="ADAL" clId="{796ECA02-3ABB-E54D-8F7F-50D42CF86FE5}" dt="2023-07-03T05:18:15.501" v="5326" actId="20577"/>
          <ac:spMkLst>
            <pc:docMk/>
            <pc:sldMk cId="3034949816" sldId="292"/>
            <ac:spMk id="17" creationId="{750D9201-D91E-459B-3718-EB7ED7355DC1}"/>
          </ac:spMkLst>
        </pc:spChg>
        <pc:spChg chg="add mod">
          <ac:chgData name="Alya Mutiara Firdausyi" userId="896957f2-7fdd-4da2-993c-d7bed2797bad" providerId="ADAL" clId="{796ECA02-3ABB-E54D-8F7F-50D42CF86FE5}" dt="2023-07-03T05:19:53.378" v="5339" actId="20577"/>
          <ac:spMkLst>
            <pc:docMk/>
            <pc:sldMk cId="3034949816" sldId="292"/>
            <ac:spMk id="18" creationId="{82AC3724-5459-C139-6C01-5F09A0F56621}"/>
          </ac:spMkLst>
        </pc:spChg>
        <pc:spChg chg="add mod">
          <ac:chgData name="Alya Mutiara Firdausyi" userId="896957f2-7fdd-4da2-993c-d7bed2797bad" providerId="ADAL" clId="{796ECA02-3ABB-E54D-8F7F-50D42CF86FE5}" dt="2023-07-03T05:20:42.617" v="5344" actId="114"/>
          <ac:spMkLst>
            <pc:docMk/>
            <pc:sldMk cId="3034949816" sldId="292"/>
            <ac:spMk id="19" creationId="{5C0E283D-3280-3C6D-FC8D-E023A2F134C3}"/>
          </ac:spMkLst>
        </pc:spChg>
        <pc:spChg chg="add del">
          <ac:chgData name="Alya Mutiara Firdausyi" userId="896957f2-7fdd-4da2-993c-d7bed2797bad" providerId="ADAL" clId="{796ECA02-3ABB-E54D-8F7F-50D42CF86FE5}" dt="2023-07-03T05:16:10.573" v="5172" actId="22"/>
          <ac:spMkLst>
            <pc:docMk/>
            <pc:sldMk cId="3034949816" sldId="292"/>
            <ac:spMk id="21" creationId="{B78DE648-714D-503F-5E53-F61353B0E5FE}"/>
          </ac:spMkLst>
        </pc:spChg>
        <pc:grpChg chg="add mod">
          <ac:chgData name="Alya Mutiara Firdausyi" userId="896957f2-7fdd-4da2-993c-d7bed2797bad" providerId="ADAL" clId="{796ECA02-3ABB-E54D-8F7F-50D42CF86FE5}" dt="2023-07-03T05:02:35.610" v="4921"/>
          <ac:grpSpMkLst>
            <pc:docMk/>
            <pc:sldMk cId="3034949816" sldId="292"/>
            <ac:grpSpMk id="3" creationId="{9F42929A-DF21-18FB-60F2-E444F95F10BA}"/>
          </ac:grpSpMkLst>
        </pc:grpChg>
        <pc:grpChg chg="add mod">
          <ac:chgData name="Alya Mutiara Firdausyi" userId="896957f2-7fdd-4da2-993c-d7bed2797bad" providerId="ADAL" clId="{796ECA02-3ABB-E54D-8F7F-50D42CF86FE5}" dt="2023-07-03T05:02:35.610" v="4921"/>
          <ac:grpSpMkLst>
            <pc:docMk/>
            <pc:sldMk cId="3034949816" sldId="292"/>
            <ac:grpSpMk id="5" creationId="{3AA295A3-9123-1478-19DB-392F93E4F031}"/>
          </ac:grpSpMkLst>
        </pc:grpChg>
        <pc:picChg chg="add del mod">
          <ac:chgData name="Alya Mutiara Firdausyi" userId="896957f2-7fdd-4da2-993c-d7bed2797bad" providerId="ADAL" clId="{796ECA02-3ABB-E54D-8F7F-50D42CF86FE5}" dt="2023-07-03T05:19:01.680" v="5330" actId="478"/>
          <ac:picMkLst>
            <pc:docMk/>
            <pc:sldMk cId="3034949816" sldId="292"/>
            <ac:picMk id="12" creationId="{26986382-EDBC-437F-81F0-FA215C446D41}"/>
          </ac:picMkLst>
        </pc:picChg>
        <pc:picChg chg="add del mod">
          <ac:chgData name="Alya Mutiara Firdausyi" userId="896957f2-7fdd-4da2-993c-d7bed2797bad" providerId="ADAL" clId="{796ECA02-3ABB-E54D-8F7F-50D42CF86FE5}" dt="2023-07-03T05:19:01.680" v="5330" actId="478"/>
          <ac:picMkLst>
            <pc:docMk/>
            <pc:sldMk cId="3034949816" sldId="292"/>
            <ac:picMk id="14" creationId="{33C464E2-FA0A-3E5F-210D-B26A31E12605}"/>
          </ac:picMkLst>
        </pc:picChg>
        <pc:picChg chg="add del mod">
          <ac:chgData name="Alya Mutiara Firdausyi" userId="896957f2-7fdd-4da2-993c-d7bed2797bad" providerId="ADAL" clId="{796ECA02-3ABB-E54D-8F7F-50D42CF86FE5}" dt="2023-07-03T05:19:01.680" v="5330" actId="478"/>
          <ac:picMkLst>
            <pc:docMk/>
            <pc:sldMk cId="3034949816" sldId="292"/>
            <ac:picMk id="16" creationId="{447C6786-0B7B-D6B2-447C-EA99A2535397}"/>
          </ac:picMkLst>
        </pc:picChg>
        <pc:picChg chg="add mod">
          <ac:chgData name="Alya Mutiara Firdausyi" userId="896957f2-7fdd-4da2-993c-d7bed2797bad" providerId="ADAL" clId="{796ECA02-3ABB-E54D-8F7F-50D42CF86FE5}" dt="2023-07-03T05:34:35.536" v="5360" actId="1076"/>
          <ac:picMkLst>
            <pc:docMk/>
            <pc:sldMk cId="3034949816" sldId="292"/>
            <ac:picMk id="23" creationId="{801E9BAD-CBC2-EF2A-967D-70878B35B966}"/>
          </ac:picMkLst>
        </pc:picChg>
        <pc:picChg chg="add mod">
          <ac:chgData name="Alya Mutiara Firdausyi" userId="896957f2-7fdd-4da2-993c-d7bed2797bad" providerId="ADAL" clId="{796ECA02-3ABB-E54D-8F7F-50D42CF86FE5}" dt="2023-07-03T05:34:35.536" v="5360" actId="1076"/>
          <ac:picMkLst>
            <pc:docMk/>
            <pc:sldMk cId="3034949816" sldId="292"/>
            <ac:picMk id="25" creationId="{BA3E94C1-2DE5-67E7-CE12-48CD2428AC76}"/>
          </ac:picMkLst>
        </pc:picChg>
      </pc:sldChg>
      <pc:sldChg chg="addSp delSp modSp new mod modTransition">
        <pc:chgData name="Alya Mutiara Firdausyi" userId="896957f2-7fdd-4da2-993c-d7bed2797bad" providerId="ADAL" clId="{796ECA02-3ABB-E54D-8F7F-50D42CF86FE5}" dt="2023-07-04T06:00:25.862" v="8044" actId="20577"/>
        <pc:sldMkLst>
          <pc:docMk/>
          <pc:sldMk cId="3141970479" sldId="293"/>
        </pc:sldMkLst>
        <pc:spChg chg="add del mod">
          <ac:chgData name="Alya Mutiara Firdausyi" userId="896957f2-7fdd-4da2-993c-d7bed2797bad" providerId="ADAL" clId="{796ECA02-3ABB-E54D-8F7F-50D42CF86FE5}" dt="2023-07-03T07:23:56.818" v="6608" actId="478"/>
          <ac:spMkLst>
            <pc:docMk/>
            <pc:sldMk cId="3141970479" sldId="293"/>
            <ac:spMk id="2" creationId="{A9AE18B2-593D-CE26-077B-BFF2DCAF62AE}"/>
          </ac:spMkLst>
        </pc:spChg>
        <pc:spChg chg="mod">
          <ac:chgData name="Alya Mutiara Firdausyi" userId="896957f2-7fdd-4da2-993c-d7bed2797bad" providerId="ADAL" clId="{796ECA02-3ABB-E54D-8F7F-50D42CF86FE5}" dt="2023-07-03T05:47:38.316" v="6600"/>
          <ac:spMkLst>
            <pc:docMk/>
            <pc:sldMk cId="3141970479" sldId="293"/>
            <ac:spMk id="4" creationId="{CD9997D6-8270-8A11-140B-7536414C3A68}"/>
          </ac:spMkLst>
        </pc:spChg>
        <pc:spChg chg="mod">
          <ac:chgData name="Alya Mutiara Firdausyi" userId="896957f2-7fdd-4da2-993c-d7bed2797bad" providerId="ADAL" clId="{796ECA02-3ABB-E54D-8F7F-50D42CF86FE5}" dt="2023-07-03T05:47:38.316" v="6600"/>
          <ac:spMkLst>
            <pc:docMk/>
            <pc:sldMk cId="3141970479" sldId="293"/>
            <ac:spMk id="6" creationId="{00B9D6BC-E60D-67CF-CE2A-1F4ADE1DC6CC}"/>
          </ac:spMkLst>
        </pc:spChg>
        <pc:spChg chg="add mod">
          <ac:chgData name="Alya Mutiara Firdausyi" userId="896957f2-7fdd-4da2-993c-d7bed2797bad" providerId="ADAL" clId="{796ECA02-3ABB-E54D-8F7F-50D42CF86FE5}" dt="2023-07-03T05:47:38.316" v="6600"/>
          <ac:spMkLst>
            <pc:docMk/>
            <pc:sldMk cId="3141970479" sldId="293"/>
            <ac:spMk id="7" creationId="{474E0300-BBF6-127F-5F9F-1DE3FE4CCE74}"/>
          </ac:spMkLst>
        </pc:spChg>
        <pc:spChg chg="add mod">
          <ac:chgData name="Alya Mutiara Firdausyi" userId="896957f2-7fdd-4da2-993c-d7bed2797bad" providerId="ADAL" clId="{796ECA02-3ABB-E54D-8F7F-50D42CF86FE5}" dt="2023-07-03T05:47:38.316" v="6600"/>
          <ac:spMkLst>
            <pc:docMk/>
            <pc:sldMk cId="3141970479" sldId="293"/>
            <ac:spMk id="8" creationId="{8F9DEF5C-9B66-60CC-234F-0FC17E04E821}"/>
          </ac:spMkLst>
        </pc:spChg>
        <pc:spChg chg="add mod">
          <ac:chgData name="Alya Mutiara Firdausyi" userId="896957f2-7fdd-4da2-993c-d7bed2797bad" providerId="ADAL" clId="{796ECA02-3ABB-E54D-8F7F-50D42CF86FE5}" dt="2023-07-03T06:56:43.590" v="6601"/>
          <ac:spMkLst>
            <pc:docMk/>
            <pc:sldMk cId="3141970479" sldId="293"/>
            <ac:spMk id="9" creationId="{3EF5180B-904F-DEFB-DB0C-5260B1511D47}"/>
          </ac:spMkLst>
        </pc:spChg>
        <pc:spChg chg="add del mod">
          <ac:chgData name="Alya Mutiara Firdausyi" userId="896957f2-7fdd-4da2-993c-d7bed2797bad" providerId="ADAL" clId="{796ECA02-3ABB-E54D-8F7F-50D42CF86FE5}" dt="2023-07-03T07:23:42.228" v="6606" actId="478"/>
          <ac:spMkLst>
            <pc:docMk/>
            <pc:sldMk cId="3141970479" sldId="293"/>
            <ac:spMk id="10" creationId="{A5900EC5-9EDA-1373-5B5C-2455456344C2}"/>
          </ac:spMkLst>
        </pc:spChg>
        <pc:spChg chg="add del mod">
          <ac:chgData name="Alya Mutiara Firdausyi" userId="896957f2-7fdd-4da2-993c-d7bed2797bad" providerId="ADAL" clId="{796ECA02-3ABB-E54D-8F7F-50D42CF86FE5}" dt="2023-07-03T07:26:34.018" v="6871" actId="478"/>
          <ac:spMkLst>
            <pc:docMk/>
            <pc:sldMk cId="3141970479" sldId="293"/>
            <ac:spMk id="11" creationId="{D608C838-8425-31AD-FA2F-69753DADE6ED}"/>
          </ac:spMkLst>
        </pc:spChg>
        <pc:spChg chg="add mod">
          <ac:chgData name="Alya Mutiara Firdausyi" userId="896957f2-7fdd-4da2-993c-d7bed2797bad" providerId="ADAL" clId="{796ECA02-3ABB-E54D-8F7F-50D42CF86FE5}" dt="2023-07-03T07:26:38.359" v="6872" actId="1076"/>
          <ac:spMkLst>
            <pc:docMk/>
            <pc:sldMk cId="3141970479" sldId="293"/>
            <ac:spMk id="12" creationId="{BC7969B0-2DCA-F3D7-4610-C51C7ADC2983}"/>
          </ac:spMkLst>
        </pc:spChg>
        <pc:spChg chg="add mod">
          <ac:chgData name="Alya Mutiara Firdausyi" userId="896957f2-7fdd-4da2-993c-d7bed2797bad" providerId="ADAL" clId="{796ECA02-3ABB-E54D-8F7F-50D42CF86FE5}" dt="2023-07-04T06:00:25.862" v="8044" actId="20577"/>
          <ac:spMkLst>
            <pc:docMk/>
            <pc:sldMk cId="3141970479" sldId="293"/>
            <ac:spMk id="13" creationId="{370929F8-0523-62BB-30EA-690AD8030E75}"/>
          </ac:spMkLst>
        </pc:spChg>
        <pc:spChg chg="add mod">
          <ac:chgData name="Alya Mutiara Firdausyi" userId="896957f2-7fdd-4da2-993c-d7bed2797bad" providerId="ADAL" clId="{796ECA02-3ABB-E54D-8F7F-50D42CF86FE5}" dt="2023-07-03T07:37:15.820" v="7391" actId="20577"/>
          <ac:spMkLst>
            <pc:docMk/>
            <pc:sldMk cId="3141970479" sldId="293"/>
            <ac:spMk id="14" creationId="{B8909A3B-1D43-5AAE-1901-DE935A10C9CB}"/>
          </ac:spMkLst>
        </pc:spChg>
        <pc:grpChg chg="add mod">
          <ac:chgData name="Alya Mutiara Firdausyi" userId="896957f2-7fdd-4da2-993c-d7bed2797bad" providerId="ADAL" clId="{796ECA02-3ABB-E54D-8F7F-50D42CF86FE5}" dt="2023-07-03T05:47:38.316" v="6600"/>
          <ac:grpSpMkLst>
            <pc:docMk/>
            <pc:sldMk cId="3141970479" sldId="293"/>
            <ac:grpSpMk id="3" creationId="{A7E861A1-A01B-3D2F-A764-449BB6B67326}"/>
          </ac:grpSpMkLst>
        </pc:grpChg>
        <pc:grpChg chg="add mod">
          <ac:chgData name="Alya Mutiara Firdausyi" userId="896957f2-7fdd-4da2-993c-d7bed2797bad" providerId="ADAL" clId="{796ECA02-3ABB-E54D-8F7F-50D42CF86FE5}" dt="2023-07-03T05:47:38.316" v="6600"/>
          <ac:grpSpMkLst>
            <pc:docMk/>
            <pc:sldMk cId="3141970479" sldId="293"/>
            <ac:grpSpMk id="5" creationId="{A6B576A1-2EBC-F828-DC6A-4D265A239F0E}"/>
          </ac:grpSpMkLst>
        </pc:grpChg>
      </pc:sldChg>
      <pc:sldChg chg="addSp delSp modSp new mod modTransition">
        <pc:chgData name="Alya Mutiara Firdausyi" userId="896957f2-7fdd-4da2-993c-d7bed2797bad" providerId="ADAL" clId="{796ECA02-3ABB-E54D-8F7F-50D42CF86FE5}" dt="2023-07-03T08:14:08.717" v="8013"/>
        <pc:sldMkLst>
          <pc:docMk/>
          <pc:sldMk cId="4270242997" sldId="294"/>
        </pc:sldMkLst>
        <pc:spChg chg="add del mod">
          <ac:chgData name="Alya Mutiara Firdausyi" userId="896957f2-7fdd-4da2-993c-d7bed2797bad" providerId="ADAL" clId="{796ECA02-3ABB-E54D-8F7F-50D42CF86FE5}" dt="2023-07-03T07:37:50.678" v="7396" actId="478"/>
          <ac:spMkLst>
            <pc:docMk/>
            <pc:sldMk cId="4270242997" sldId="294"/>
            <ac:spMk id="2" creationId="{AACA7C9A-552D-4830-93AC-3E1FD22A0500}"/>
          </ac:spMkLst>
        </pc:spChg>
        <pc:spChg chg="mod">
          <ac:chgData name="Alya Mutiara Firdausyi" userId="896957f2-7fdd-4da2-993c-d7bed2797bad" providerId="ADAL" clId="{796ECA02-3ABB-E54D-8F7F-50D42CF86FE5}" dt="2023-07-03T06:57:37.176" v="6602"/>
          <ac:spMkLst>
            <pc:docMk/>
            <pc:sldMk cId="4270242997" sldId="294"/>
            <ac:spMk id="4" creationId="{7E298ABC-C866-B6EA-385D-573310A6A6C2}"/>
          </ac:spMkLst>
        </pc:spChg>
        <pc:spChg chg="mod">
          <ac:chgData name="Alya Mutiara Firdausyi" userId="896957f2-7fdd-4da2-993c-d7bed2797bad" providerId="ADAL" clId="{796ECA02-3ABB-E54D-8F7F-50D42CF86FE5}" dt="2023-07-03T06:57:37.176" v="6602"/>
          <ac:spMkLst>
            <pc:docMk/>
            <pc:sldMk cId="4270242997" sldId="294"/>
            <ac:spMk id="6" creationId="{3B1203C8-F047-ADD8-B638-C9359819CB2A}"/>
          </ac:spMkLst>
        </pc:spChg>
        <pc:spChg chg="add mod">
          <ac:chgData name="Alya Mutiara Firdausyi" userId="896957f2-7fdd-4da2-993c-d7bed2797bad" providerId="ADAL" clId="{796ECA02-3ABB-E54D-8F7F-50D42CF86FE5}" dt="2023-07-03T06:57:37.176" v="6602"/>
          <ac:spMkLst>
            <pc:docMk/>
            <pc:sldMk cId="4270242997" sldId="294"/>
            <ac:spMk id="7" creationId="{AB7EB6A8-7CED-9600-5E9F-E0261EAE7DC5}"/>
          </ac:spMkLst>
        </pc:spChg>
        <pc:spChg chg="add mod">
          <ac:chgData name="Alya Mutiara Firdausyi" userId="896957f2-7fdd-4da2-993c-d7bed2797bad" providerId="ADAL" clId="{796ECA02-3ABB-E54D-8F7F-50D42CF86FE5}" dt="2023-07-03T06:57:37.176" v="6602"/>
          <ac:spMkLst>
            <pc:docMk/>
            <pc:sldMk cId="4270242997" sldId="294"/>
            <ac:spMk id="8" creationId="{F60083D7-CF1B-2E7D-F907-3111E40B974F}"/>
          </ac:spMkLst>
        </pc:spChg>
        <pc:spChg chg="add mod">
          <ac:chgData name="Alya Mutiara Firdausyi" userId="896957f2-7fdd-4da2-993c-d7bed2797bad" providerId="ADAL" clId="{796ECA02-3ABB-E54D-8F7F-50D42CF86FE5}" dt="2023-07-03T06:57:37.176" v="6602"/>
          <ac:spMkLst>
            <pc:docMk/>
            <pc:sldMk cId="4270242997" sldId="294"/>
            <ac:spMk id="9" creationId="{10B5BEAB-5F32-880B-852C-27528563EA22}"/>
          </ac:spMkLst>
        </pc:spChg>
        <pc:spChg chg="add del mod">
          <ac:chgData name="Alya Mutiara Firdausyi" userId="896957f2-7fdd-4da2-993c-d7bed2797bad" providerId="ADAL" clId="{796ECA02-3ABB-E54D-8F7F-50D42CF86FE5}" dt="2023-07-03T07:41:06.450" v="7775" actId="478"/>
          <ac:spMkLst>
            <pc:docMk/>
            <pc:sldMk cId="4270242997" sldId="294"/>
            <ac:spMk id="10" creationId="{12D999A7-E6C2-6603-6C23-C27EC122B4BC}"/>
          </ac:spMkLst>
        </pc:spChg>
        <pc:spChg chg="add mod">
          <ac:chgData name="Alya Mutiara Firdausyi" userId="896957f2-7fdd-4da2-993c-d7bed2797bad" providerId="ADAL" clId="{796ECA02-3ABB-E54D-8F7F-50D42CF86FE5}" dt="2023-07-03T07:42:40.668" v="7834" actId="20577"/>
          <ac:spMkLst>
            <pc:docMk/>
            <pc:sldMk cId="4270242997" sldId="294"/>
            <ac:spMk id="11" creationId="{BD996C6D-69C4-4F9C-958B-4E8A2D370338}"/>
          </ac:spMkLst>
        </pc:spChg>
        <pc:spChg chg="add mod">
          <ac:chgData name="Alya Mutiara Firdausyi" userId="896957f2-7fdd-4da2-993c-d7bed2797bad" providerId="ADAL" clId="{796ECA02-3ABB-E54D-8F7F-50D42CF86FE5}" dt="2023-07-03T07:43:33.789" v="7990" actId="1076"/>
          <ac:spMkLst>
            <pc:docMk/>
            <pc:sldMk cId="4270242997" sldId="294"/>
            <ac:spMk id="12" creationId="{B82ACE6B-B7D9-0C08-0ED7-800207C0FAB6}"/>
          </ac:spMkLst>
        </pc:spChg>
        <pc:grpChg chg="add mod">
          <ac:chgData name="Alya Mutiara Firdausyi" userId="896957f2-7fdd-4da2-993c-d7bed2797bad" providerId="ADAL" clId="{796ECA02-3ABB-E54D-8F7F-50D42CF86FE5}" dt="2023-07-03T06:57:37.176" v="6602"/>
          <ac:grpSpMkLst>
            <pc:docMk/>
            <pc:sldMk cId="4270242997" sldId="294"/>
            <ac:grpSpMk id="3" creationId="{7148F86C-0AE8-8F9C-398E-F33F42D53416}"/>
          </ac:grpSpMkLst>
        </pc:grpChg>
        <pc:grpChg chg="add mod">
          <ac:chgData name="Alya Mutiara Firdausyi" userId="896957f2-7fdd-4da2-993c-d7bed2797bad" providerId="ADAL" clId="{796ECA02-3ABB-E54D-8F7F-50D42CF86FE5}" dt="2023-07-03T06:57:37.176" v="6602"/>
          <ac:grpSpMkLst>
            <pc:docMk/>
            <pc:sldMk cId="4270242997" sldId="294"/>
            <ac:grpSpMk id="5" creationId="{1255F31E-C06A-D780-F388-DE96139340B4}"/>
          </ac:grpSpMkLst>
        </pc:grpChg>
        <pc:picChg chg="add mod">
          <ac:chgData name="Alya Mutiara Firdausyi" userId="896957f2-7fdd-4da2-993c-d7bed2797bad" providerId="ADAL" clId="{796ECA02-3ABB-E54D-8F7F-50D42CF86FE5}" dt="2023-07-03T07:53:51.675" v="7994" actId="1076"/>
          <ac:picMkLst>
            <pc:docMk/>
            <pc:sldMk cId="4270242997" sldId="294"/>
            <ac:picMk id="14" creationId="{5B3F09D8-36FA-4552-B6BE-F3C2B50F05C7}"/>
          </ac:picMkLst>
        </pc:picChg>
      </pc:sldChg>
      <pc:sldChg chg="addSp delSp modSp new mod modTransition">
        <pc:chgData name="Alya Mutiara Firdausyi" userId="896957f2-7fdd-4da2-993c-d7bed2797bad" providerId="ADAL" clId="{796ECA02-3ABB-E54D-8F7F-50D42CF86FE5}" dt="2023-07-04T06:01:33.342" v="8046" actId="255"/>
        <pc:sldMkLst>
          <pc:docMk/>
          <pc:sldMk cId="2633175144" sldId="295"/>
        </pc:sldMkLst>
        <pc:spChg chg="add del mod">
          <ac:chgData name="Alya Mutiara Firdausyi" userId="896957f2-7fdd-4da2-993c-d7bed2797bad" providerId="ADAL" clId="{796ECA02-3ABB-E54D-8F7F-50D42CF86FE5}" dt="2023-07-03T08:14:20.637" v="8015" actId="478"/>
          <ac:spMkLst>
            <pc:docMk/>
            <pc:sldMk cId="2633175144" sldId="295"/>
            <ac:spMk id="2" creationId="{916B34CB-4030-7577-897B-CC1D08429F3A}"/>
          </ac:spMkLst>
        </pc:spChg>
        <pc:spChg chg="mod">
          <ac:chgData name="Alya Mutiara Firdausyi" userId="896957f2-7fdd-4da2-993c-d7bed2797bad" providerId="ADAL" clId="{796ECA02-3ABB-E54D-8F7F-50D42CF86FE5}" dt="2023-07-03T06:57:38.820" v="6603"/>
          <ac:spMkLst>
            <pc:docMk/>
            <pc:sldMk cId="2633175144" sldId="295"/>
            <ac:spMk id="4" creationId="{4569C951-2787-2819-FF78-CCA7B2E3971D}"/>
          </ac:spMkLst>
        </pc:spChg>
        <pc:spChg chg="mod">
          <ac:chgData name="Alya Mutiara Firdausyi" userId="896957f2-7fdd-4da2-993c-d7bed2797bad" providerId="ADAL" clId="{796ECA02-3ABB-E54D-8F7F-50D42CF86FE5}" dt="2023-07-03T06:57:38.820" v="6603"/>
          <ac:spMkLst>
            <pc:docMk/>
            <pc:sldMk cId="2633175144" sldId="295"/>
            <ac:spMk id="6" creationId="{5A9F1189-F70C-2EF1-D060-81619155574A}"/>
          </ac:spMkLst>
        </pc:spChg>
        <pc:spChg chg="add mod">
          <ac:chgData name="Alya Mutiara Firdausyi" userId="896957f2-7fdd-4da2-993c-d7bed2797bad" providerId="ADAL" clId="{796ECA02-3ABB-E54D-8F7F-50D42CF86FE5}" dt="2023-07-03T06:57:38.820" v="6603"/>
          <ac:spMkLst>
            <pc:docMk/>
            <pc:sldMk cId="2633175144" sldId="295"/>
            <ac:spMk id="7" creationId="{5B052F06-6288-20BA-9291-746C7945E6DE}"/>
          </ac:spMkLst>
        </pc:spChg>
        <pc:spChg chg="add mod">
          <ac:chgData name="Alya Mutiara Firdausyi" userId="896957f2-7fdd-4da2-993c-d7bed2797bad" providerId="ADAL" clId="{796ECA02-3ABB-E54D-8F7F-50D42CF86FE5}" dt="2023-07-03T06:57:38.820" v="6603"/>
          <ac:spMkLst>
            <pc:docMk/>
            <pc:sldMk cId="2633175144" sldId="295"/>
            <ac:spMk id="8" creationId="{9EAC68ED-244F-2288-4C94-682497947A96}"/>
          </ac:spMkLst>
        </pc:spChg>
        <pc:spChg chg="add mod">
          <ac:chgData name="Alya Mutiara Firdausyi" userId="896957f2-7fdd-4da2-993c-d7bed2797bad" providerId="ADAL" clId="{796ECA02-3ABB-E54D-8F7F-50D42CF86FE5}" dt="2023-07-03T06:57:38.820" v="6603"/>
          <ac:spMkLst>
            <pc:docMk/>
            <pc:sldMk cId="2633175144" sldId="295"/>
            <ac:spMk id="9" creationId="{508A044F-C03D-9EED-C43B-D972C7E1FD19}"/>
          </ac:spMkLst>
        </pc:spChg>
        <pc:spChg chg="add del mod">
          <ac:chgData name="Alya Mutiara Firdausyi" userId="896957f2-7fdd-4da2-993c-d7bed2797bad" providerId="ADAL" clId="{796ECA02-3ABB-E54D-8F7F-50D42CF86FE5}" dt="2023-07-03T07:37:44.289" v="7395"/>
          <ac:spMkLst>
            <pc:docMk/>
            <pc:sldMk cId="2633175144" sldId="295"/>
            <ac:spMk id="10" creationId="{23006E96-0DA6-D0A6-3B72-3805E0DFB788}"/>
          </ac:spMkLst>
        </pc:spChg>
        <pc:spChg chg="mod">
          <ac:chgData name="Alya Mutiara Firdausyi" userId="896957f2-7fdd-4da2-993c-d7bed2797bad" providerId="ADAL" clId="{796ECA02-3ABB-E54D-8F7F-50D42CF86FE5}" dt="2023-07-03T08:15:05.370" v="8017"/>
          <ac:spMkLst>
            <pc:docMk/>
            <pc:sldMk cId="2633175144" sldId="295"/>
            <ac:spMk id="12" creationId="{FDF0A77F-F045-9A8D-41D0-F7B620E7D939}"/>
          </ac:spMkLst>
        </pc:spChg>
        <pc:spChg chg="mod">
          <ac:chgData name="Alya Mutiara Firdausyi" userId="896957f2-7fdd-4da2-993c-d7bed2797bad" providerId="ADAL" clId="{796ECA02-3ABB-E54D-8F7F-50D42CF86FE5}" dt="2023-07-04T06:01:33.342" v="8046" actId="255"/>
          <ac:spMkLst>
            <pc:docMk/>
            <pc:sldMk cId="2633175144" sldId="295"/>
            <ac:spMk id="13" creationId="{9C116631-0D8D-0B46-C629-C0E6FD064BE7}"/>
          </ac:spMkLst>
        </pc:spChg>
        <pc:spChg chg="mod">
          <ac:chgData name="Alya Mutiara Firdausyi" userId="896957f2-7fdd-4da2-993c-d7bed2797bad" providerId="ADAL" clId="{796ECA02-3ABB-E54D-8F7F-50D42CF86FE5}" dt="2023-07-03T08:15:05.370" v="8017"/>
          <ac:spMkLst>
            <pc:docMk/>
            <pc:sldMk cId="2633175144" sldId="295"/>
            <ac:spMk id="15" creationId="{526CB8EC-1F66-30D9-FC50-000D82F6DBD6}"/>
          </ac:spMkLst>
        </pc:spChg>
        <pc:spChg chg="mod">
          <ac:chgData name="Alya Mutiara Firdausyi" userId="896957f2-7fdd-4da2-993c-d7bed2797bad" providerId="ADAL" clId="{796ECA02-3ABB-E54D-8F7F-50D42CF86FE5}" dt="2023-07-03T08:15:05.370" v="8017"/>
          <ac:spMkLst>
            <pc:docMk/>
            <pc:sldMk cId="2633175144" sldId="295"/>
            <ac:spMk id="16" creationId="{8EAD71C2-3D7E-E6A5-A70F-5B2F38914891}"/>
          </ac:spMkLst>
        </pc:spChg>
        <pc:spChg chg="mod">
          <ac:chgData name="Alya Mutiara Firdausyi" userId="896957f2-7fdd-4da2-993c-d7bed2797bad" providerId="ADAL" clId="{796ECA02-3ABB-E54D-8F7F-50D42CF86FE5}" dt="2023-07-03T08:15:05.370" v="8017"/>
          <ac:spMkLst>
            <pc:docMk/>
            <pc:sldMk cId="2633175144" sldId="295"/>
            <ac:spMk id="18" creationId="{16462CA9-58BB-8CF6-3501-AA32AB02F6DE}"/>
          </ac:spMkLst>
        </pc:spChg>
        <pc:spChg chg="mod">
          <ac:chgData name="Alya Mutiara Firdausyi" userId="896957f2-7fdd-4da2-993c-d7bed2797bad" providerId="ADAL" clId="{796ECA02-3ABB-E54D-8F7F-50D42CF86FE5}" dt="2023-07-03T08:15:05.370" v="8017"/>
          <ac:spMkLst>
            <pc:docMk/>
            <pc:sldMk cId="2633175144" sldId="295"/>
            <ac:spMk id="19" creationId="{E875E6BA-EF9D-1CDF-B799-A78E71E8B646}"/>
          </ac:spMkLst>
        </pc:spChg>
        <pc:spChg chg="mod">
          <ac:chgData name="Alya Mutiara Firdausyi" userId="896957f2-7fdd-4da2-993c-d7bed2797bad" providerId="ADAL" clId="{796ECA02-3ABB-E54D-8F7F-50D42CF86FE5}" dt="2023-07-03T08:15:05.370" v="8017"/>
          <ac:spMkLst>
            <pc:docMk/>
            <pc:sldMk cId="2633175144" sldId="295"/>
            <ac:spMk id="21" creationId="{6BB62845-8641-4F4B-CC93-D3605675CF55}"/>
          </ac:spMkLst>
        </pc:spChg>
        <pc:spChg chg="mod">
          <ac:chgData name="Alya Mutiara Firdausyi" userId="896957f2-7fdd-4da2-993c-d7bed2797bad" providerId="ADAL" clId="{796ECA02-3ABB-E54D-8F7F-50D42CF86FE5}" dt="2023-07-03T08:15:05.370" v="8017"/>
          <ac:spMkLst>
            <pc:docMk/>
            <pc:sldMk cId="2633175144" sldId="295"/>
            <ac:spMk id="22" creationId="{DBB62F37-690A-6AB7-7403-B1D381DD7250}"/>
          </ac:spMkLst>
        </pc:spChg>
        <pc:spChg chg="mod topLvl">
          <ac:chgData name="Alya Mutiara Firdausyi" userId="896957f2-7fdd-4da2-993c-d7bed2797bad" providerId="ADAL" clId="{796ECA02-3ABB-E54D-8F7F-50D42CF86FE5}" dt="2023-07-03T08:15:44.851" v="8035" actId="478"/>
          <ac:spMkLst>
            <pc:docMk/>
            <pc:sldMk cId="2633175144" sldId="295"/>
            <ac:spMk id="24" creationId="{BBD05CF2-2464-72B4-87DF-D170E6310928}"/>
          </ac:spMkLst>
        </pc:spChg>
        <pc:spChg chg="del mod topLvl">
          <ac:chgData name="Alya Mutiara Firdausyi" userId="896957f2-7fdd-4da2-993c-d7bed2797bad" providerId="ADAL" clId="{796ECA02-3ABB-E54D-8F7F-50D42CF86FE5}" dt="2023-07-03T08:15:44.851" v="8035" actId="478"/>
          <ac:spMkLst>
            <pc:docMk/>
            <pc:sldMk cId="2633175144" sldId="295"/>
            <ac:spMk id="25" creationId="{46272DF1-032E-E7B6-D43F-E36BFBA0B40B}"/>
          </ac:spMkLst>
        </pc:spChg>
        <pc:spChg chg="mod">
          <ac:chgData name="Alya Mutiara Firdausyi" userId="896957f2-7fdd-4da2-993c-d7bed2797bad" providerId="ADAL" clId="{796ECA02-3ABB-E54D-8F7F-50D42CF86FE5}" dt="2023-07-03T08:15:05.370" v="8017"/>
          <ac:spMkLst>
            <pc:docMk/>
            <pc:sldMk cId="2633175144" sldId="295"/>
            <ac:spMk id="28" creationId="{21FF17E8-6270-1F6D-2B7E-0DE7CC2C9932}"/>
          </ac:spMkLst>
        </pc:spChg>
        <pc:spChg chg="mod">
          <ac:chgData name="Alya Mutiara Firdausyi" userId="896957f2-7fdd-4da2-993c-d7bed2797bad" providerId="ADAL" clId="{796ECA02-3ABB-E54D-8F7F-50D42CF86FE5}" dt="2023-07-03T08:15:05.370" v="8017"/>
          <ac:spMkLst>
            <pc:docMk/>
            <pc:sldMk cId="2633175144" sldId="295"/>
            <ac:spMk id="29" creationId="{CCB3AC11-A782-1ED9-F7C6-BC786A7F2312}"/>
          </ac:spMkLst>
        </pc:spChg>
        <pc:spChg chg="mod">
          <ac:chgData name="Alya Mutiara Firdausyi" userId="896957f2-7fdd-4da2-993c-d7bed2797bad" providerId="ADAL" clId="{796ECA02-3ABB-E54D-8F7F-50D42CF86FE5}" dt="2023-07-03T08:15:05.370" v="8017"/>
          <ac:spMkLst>
            <pc:docMk/>
            <pc:sldMk cId="2633175144" sldId="295"/>
            <ac:spMk id="32" creationId="{6C33F392-3811-A19E-F9A2-2E5FC45F9860}"/>
          </ac:spMkLst>
        </pc:spChg>
        <pc:spChg chg="mod">
          <ac:chgData name="Alya Mutiara Firdausyi" userId="896957f2-7fdd-4da2-993c-d7bed2797bad" providerId="ADAL" clId="{796ECA02-3ABB-E54D-8F7F-50D42CF86FE5}" dt="2023-07-03T08:15:05.370" v="8017"/>
          <ac:spMkLst>
            <pc:docMk/>
            <pc:sldMk cId="2633175144" sldId="295"/>
            <ac:spMk id="33" creationId="{1AFD966F-24EA-E272-8D67-D3D57181D740}"/>
          </ac:spMkLst>
        </pc:spChg>
        <pc:spChg chg="mod">
          <ac:chgData name="Alya Mutiara Firdausyi" userId="896957f2-7fdd-4da2-993c-d7bed2797bad" providerId="ADAL" clId="{796ECA02-3ABB-E54D-8F7F-50D42CF86FE5}" dt="2023-07-03T08:15:05.370" v="8017"/>
          <ac:spMkLst>
            <pc:docMk/>
            <pc:sldMk cId="2633175144" sldId="295"/>
            <ac:spMk id="36" creationId="{0456F685-A57F-B4FC-840F-C5645776D62B}"/>
          </ac:spMkLst>
        </pc:spChg>
        <pc:spChg chg="mod">
          <ac:chgData name="Alya Mutiara Firdausyi" userId="896957f2-7fdd-4da2-993c-d7bed2797bad" providerId="ADAL" clId="{796ECA02-3ABB-E54D-8F7F-50D42CF86FE5}" dt="2023-07-03T08:15:05.370" v="8017"/>
          <ac:spMkLst>
            <pc:docMk/>
            <pc:sldMk cId="2633175144" sldId="295"/>
            <ac:spMk id="37" creationId="{6D163D79-C6F4-C213-5986-7B0B44B54496}"/>
          </ac:spMkLst>
        </pc:spChg>
        <pc:spChg chg="mod">
          <ac:chgData name="Alya Mutiara Firdausyi" userId="896957f2-7fdd-4da2-993c-d7bed2797bad" providerId="ADAL" clId="{796ECA02-3ABB-E54D-8F7F-50D42CF86FE5}" dt="2023-07-03T08:15:05.370" v="8017"/>
          <ac:spMkLst>
            <pc:docMk/>
            <pc:sldMk cId="2633175144" sldId="295"/>
            <ac:spMk id="40" creationId="{41BD473F-B66F-5A49-357F-264ADEB7FAFD}"/>
          </ac:spMkLst>
        </pc:spChg>
        <pc:spChg chg="mod">
          <ac:chgData name="Alya Mutiara Firdausyi" userId="896957f2-7fdd-4da2-993c-d7bed2797bad" providerId="ADAL" clId="{796ECA02-3ABB-E54D-8F7F-50D42CF86FE5}" dt="2023-07-03T08:15:05.370" v="8017"/>
          <ac:spMkLst>
            <pc:docMk/>
            <pc:sldMk cId="2633175144" sldId="295"/>
            <ac:spMk id="41" creationId="{4D4173D7-63AA-AEF7-C2BE-71B002842ABE}"/>
          </ac:spMkLst>
        </pc:spChg>
        <pc:grpChg chg="add mod">
          <ac:chgData name="Alya Mutiara Firdausyi" userId="896957f2-7fdd-4da2-993c-d7bed2797bad" providerId="ADAL" clId="{796ECA02-3ABB-E54D-8F7F-50D42CF86FE5}" dt="2023-07-03T06:57:38.820" v="6603"/>
          <ac:grpSpMkLst>
            <pc:docMk/>
            <pc:sldMk cId="2633175144" sldId="295"/>
            <ac:grpSpMk id="3" creationId="{D167EC98-AA25-B495-DBA0-A1A2C910FDF7}"/>
          </ac:grpSpMkLst>
        </pc:grpChg>
        <pc:grpChg chg="add mod">
          <ac:chgData name="Alya Mutiara Firdausyi" userId="896957f2-7fdd-4da2-993c-d7bed2797bad" providerId="ADAL" clId="{796ECA02-3ABB-E54D-8F7F-50D42CF86FE5}" dt="2023-07-03T06:57:38.820" v="6603"/>
          <ac:grpSpMkLst>
            <pc:docMk/>
            <pc:sldMk cId="2633175144" sldId="295"/>
            <ac:grpSpMk id="5" creationId="{D0585C75-91A3-9A2E-8C3E-091653EC7E16}"/>
          </ac:grpSpMkLst>
        </pc:grpChg>
        <pc:grpChg chg="add mod">
          <ac:chgData name="Alya Mutiara Firdausyi" userId="896957f2-7fdd-4da2-993c-d7bed2797bad" providerId="ADAL" clId="{796ECA02-3ABB-E54D-8F7F-50D42CF86FE5}" dt="2023-07-03T08:15:05.370" v="8017"/>
          <ac:grpSpMkLst>
            <pc:docMk/>
            <pc:sldMk cId="2633175144" sldId="295"/>
            <ac:grpSpMk id="11" creationId="{A4EEB278-116D-7718-6AAD-13A60320B638}"/>
          </ac:grpSpMkLst>
        </pc:grpChg>
        <pc:grpChg chg="add mod">
          <ac:chgData name="Alya Mutiara Firdausyi" userId="896957f2-7fdd-4da2-993c-d7bed2797bad" providerId="ADAL" clId="{796ECA02-3ABB-E54D-8F7F-50D42CF86FE5}" dt="2023-07-03T08:15:05.370" v="8017"/>
          <ac:grpSpMkLst>
            <pc:docMk/>
            <pc:sldMk cId="2633175144" sldId="295"/>
            <ac:grpSpMk id="14" creationId="{C8F4D54E-239E-0DC9-8222-332D07FA6C60}"/>
          </ac:grpSpMkLst>
        </pc:grpChg>
        <pc:grpChg chg="add mod">
          <ac:chgData name="Alya Mutiara Firdausyi" userId="896957f2-7fdd-4da2-993c-d7bed2797bad" providerId="ADAL" clId="{796ECA02-3ABB-E54D-8F7F-50D42CF86FE5}" dt="2023-07-03T08:15:05.370" v="8017"/>
          <ac:grpSpMkLst>
            <pc:docMk/>
            <pc:sldMk cId="2633175144" sldId="295"/>
            <ac:grpSpMk id="17" creationId="{151D7540-2B2D-D8AF-4034-21E81DB312CC}"/>
          </ac:grpSpMkLst>
        </pc:grpChg>
        <pc:grpChg chg="add mod">
          <ac:chgData name="Alya Mutiara Firdausyi" userId="896957f2-7fdd-4da2-993c-d7bed2797bad" providerId="ADAL" clId="{796ECA02-3ABB-E54D-8F7F-50D42CF86FE5}" dt="2023-07-03T08:15:05.370" v="8017"/>
          <ac:grpSpMkLst>
            <pc:docMk/>
            <pc:sldMk cId="2633175144" sldId="295"/>
            <ac:grpSpMk id="20" creationId="{6215DC6F-8B46-FCFE-CA33-35582F797195}"/>
          </ac:grpSpMkLst>
        </pc:grpChg>
        <pc:grpChg chg="add del mod">
          <ac:chgData name="Alya Mutiara Firdausyi" userId="896957f2-7fdd-4da2-993c-d7bed2797bad" providerId="ADAL" clId="{796ECA02-3ABB-E54D-8F7F-50D42CF86FE5}" dt="2023-07-03T08:15:44.851" v="8035" actId="478"/>
          <ac:grpSpMkLst>
            <pc:docMk/>
            <pc:sldMk cId="2633175144" sldId="295"/>
            <ac:grpSpMk id="23" creationId="{EF2D46A7-40C6-51E0-2DE3-6923B8795278}"/>
          </ac:grpSpMkLst>
        </pc:grpChg>
        <pc:grpChg chg="add mod">
          <ac:chgData name="Alya Mutiara Firdausyi" userId="896957f2-7fdd-4da2-993c-d7bed2797bad" providerId="ADAL" clId="{796ECA02-3ABB-E54D-8F7F-50D42CF86FE5}" dt="2023-07-03T08:15:05.370" v="8017"/>
          <ac:grpSpMkLst>
            <pc:docMk/>
            <pc:sldMk cId="2633175144" sldId="295"/>
            <ac:grpSpMk id="26" creationId="{62224D83-28AA-274E-858B-815DBDB7BE06}"/>
          </ac:grpSpMkLst>
        </pc:grpChg>
        <pc:grpChg chg="mod">
          <ac:chgData name="Alya Mutiara Firdausyi" userId="896957f2-7fdd-4da2-993c-d7bed2797bad" providerId="ADAL" clId="{796ECA02-3ABB-E54D-8F7F-50D42CF86FE5}" dt="2023-07-03T08:15:05.370" v="8017"/>
          <ac:grpSpMkLst>
            <pc:docMk/>
            <pc:sldMk cId="2633175144" sldId="295"/>
            <ac:grpSpMk id="27" creationId="{892CB684-DB6E-088E-A52A-9A23F12C7FCE}"/>
          </ac:grpSpMkLst>
        </pc:grpChg>
        <pc:grpChg chg="add mod">
          <ac:chgData name="Alya Mutiara Firdausyi" userId="896957f2-7fdd-4da2-993c-d7bed2797bad" providerId="ADAL" clId="{796ECA02-3ABB-E54D-8F7F-50D42CF86FE5}" dt="2023-07-03T08:15:05.370" v="8017"/>
          <ac:grpSpMkLst>
            <pc:docMk/>
            <pc:sldMk cId="2633175144" sldId="295"/>
            <ac:grpSpMk id="30" creationId="{D30FF12F-22D3-EEFF-61D5-6347D4BA39B8}"/>
          </ac:grpSpMkLst>
        </pc:grpChg>
        <pc:grpChg chg="mod">
          <ac:chgData name="Alya Mutiara Firdausyi" userId="896957f2-7fdd-4da2-993c-d7bed2797bad" providerId="ADAL" clId="{796ECA02-3ABB-E54D-8F7F-50D42CF86FE5}" dt="2023-07-03T08:15:05.370" v="8017"/>
          <ac:grpSpMkLst>
            <pc:docMk/>
            <pc:sldMk cId="2633175144" sldId="295"/>
            <ac:grpSpMk id="31" creationId="{1684DCC8-7835-4130-8DE1-CFCD895B3529}"/>
          </ac:grpSpMkLst>
        </pc:grpChg>
        <pc:grpChg chg="add mod">
          <ac:chgData name="Alya Mutiara Firdausyi" userId="896957f2-7fdd-4da2-993c-d7bed2797bad" providerId="ADAL" clId="{796ECA02-3ABB-E54D-8F7F-50D42CF86FE5}" dt="2023-07-03T08:15:05.370" v="8017"/>
          <ac:grpSpMkLst>
            <pc:docMk/>
            <pc:sldMk cId="2633175144" sldId="295"/>
            <ac:grpSpMk id="34" creationId="{11EBE7A7-F6E9-30FE-F168-C9BF57209C85}"/>
          </ac:grpSpMkLst>
        </pc:grpChg>
        <pc:grpChg chg="mod">
          <ac:chgData name="Alya Mutiara Firdausyi" userId="896957f2-7fdd-4da2-993c-d7bed2797bad" providerId="ADAL" clId="{796ECA02-3ABB-E54D-8F7F-50D42CF86FE5}" dt="2023-07-03T08:15:05.370" v="8017"/>
          <ac:grpSpMkLst>
            <pc:docMk/>
            <pc:sldMk cId="2633175144" sldId="295"/>
            <ac:grpSpMk id="35" creationId="{91D81F8C-6E59-511D-8D46-53C237517CEC}"/>
          </ac:grpSpMkLst>
        </pc:grpChg>
        <pc:grpChg chg="add mod">
          <ac:chgData name="Alya Mutiara Firdausyi" userId="896957f2-7fdd-4da2-993c-d7bed2797bad" providerId="ADAL" clId="{796ECA02-3ABB-E54D-8F7F-50D42CF86FE5}" dt="2023-07-03T08:15:05.370" v="8017"/>
          <ac:grpSpMkLst>
            <pc:docMk/>
            <pc:sldMk cId="2633175144" sldId="295"/>
            <ac:grpSpMk id="38" creationId="{AD3B86AA-B06E-28D2-A999-8E12A4F8D99B}"/>
          </ac:grpSpMkLst>
        </pc:grpChg>
        <pc:grpChg chg="mod">
          <ac:chgData name="Alya Mutiara Firdausyi" userId="896957f2-7fdd-4da2-993c-d7bed2797bad" providerId="ADAL" clId="{796ECA02-3ABB-E54D-8F7F-50D42CF86FE5}" dt="2023-07-03T08:15:05.370" v="8017"/>
          <ac:grpSpMkLst>
            <pc:docMk/>
            <pc:sldMk cId="2633175144" sldId="295"/>
            <ac:grpSpMk id="39" creationId="{1FF0FC6D-5FD9-FADC-6724-A81F75634A90}"/>
          </ac:grpSpMkLst>
        </pc:grpChg>
      </pc:sldChg>
      <pc:sldChg chg="addSp delSp modSp new mod modTransition">
        <pc:chgData name="Alya Mutiara Firdausyi" userId="896957f2-7fdd-4da2-993c-d7bed2797bad" providerId="ADAL" clId="{796ECA02-3ABB-E54D-8F7F-50D42CF86FE5}" dt="2023-07-03T08:14:08.717" v="8013"/>
        <pc:sldMkLst>
          <pc:docMk/>
          <pc:sldMk cId="3925586612" sldId="296"/>
        </pc:sldMkLst>
        <pc:spChg chg="add del">
          <ac:chgData name="Alya Mutiara Firdausyi" userId="896957f2-7fdd-4da2-993c-d7bed2797bad" providerId="ADAL" clId="{796ECA02-3ABB-E54D-8F7F-50D42CF86FE5}" dt="2023-07-03T03:54:04.394" v="3643" actId="478"/>
          <ac:spMkLst>
            <pc:docMk/>
            <pc:sldMk cId="3925586612" sldId="296"/>
            <ac:spMk id="2" creationId="{8D736F2D-EE5E-5D64-C5F6-EF8A84DB59EB}"/>
          </ac:spMkLst>
        </pc:spChg>
        <pc:spChg chg="add mod">
          <ac:chgData name="Alya Mutiara Firdausyi" userId="896957f2-7fdd-4da2-993c-d7bed2797bad" providerId="ADAL" clId="{796ECA02-3ABB-E54D-8F7F-50D42CF86FE5}" dt="2023-07-03T04:14:47.347" v="4211" actId="164"/>
          <ac:spMkLst>
            <pc:docMk/>
            <pc:sldMk cId="3925586612" sldId="296"/>
            <ac:spMk id="5" creationId="{2CF10D5F-1240-0B37-70CF-17778A3EF292}"/>
          </ac:spMkLst>
        </pc:spChg>
        <pc:spChg chg="add mod">
          <ac:chgData name="Alya Mutiara Firdausyi" userId="896957f2-7fdd-4da2-993c-d7bed2797bad" providerId="ADAL" clId="{796ECA02-3ABB-E54D-8F7F-50D42CF86FE5}" dt="2023-07-03T04:14:47.347" v="4211" actId="164"/>
          <ac:spMkLst>
            <pc:docMk/>
            <pc:sldMk cId="3925586612" sldId="296"/>
            <ac:spMk id="6" creationId="{1F77A0C5-217B-D8A1-235D-405C68C58738}"/>
          </ac:spMkLst>
        </pc:spChg>
        <pc:spChg chg="add mod">
          <ac:chgData name="Alya Mutiara Firdausyi" userId="896957f2-7fdd-4da2-993c-d7bed2797bad" providerId="ADAL" clId="{796ECA02-3ABB-E54D-8F7F-50D42CF86FE5}" dt="2023-07-03T04:14:47.347" v="4211" actId="164"/>
          <ac:spMkLst>
            <pc:docMk/>
            <pc:sldMk cId="3925586612" sldId="296"/>
            <ac:spMk id="7" creationId="{780E6FCE-1DBE-6889-EE77-FA66821B688A}"/>
          </ac:spMkLst>
        </pc:spChg>
        <pc:spChg chg="add mod">
          <ac:chgData name="Alya Mutiara Firdausyi" userId="896957f2-7fdd-4da2-993c-d7bed2797bad" providerId="ADAL" clId="{796ECA02-3ABB-E54D-8F7F-50D42CF86FE5}" dt="2023-07-03T04:14:47.347" v="4211" actId="164"/>
          <ac:spMkLst>
            <pc:docMk/>
            <pc:sldMk cId="3925586612" sldId="296"/>
            <ac:spMk id="8" creationId="{4CD73CD3-5B7F-56A7-0FF6-258292C2A660}"/>
          </ac:spMkLst>
        </pc:spChg>
        <pc:spChg chg="add mod">
          <ac:chgData name="Alya Mutiara Firdausyi" userId="896957f2-7fdd-4da2-993c-d7bed2797bad" providerId="ADAL" clId="{796ECA02-3ABB-E54D-8F7F-50D42CF86FE5}" dt="2023-07-03T04:14:47.347" v="4211" actId="164"/>
          <ac:spMkLst>
            <pc:docMk/>
            <pc:sldMk cId="3925586612" sldId="296"/>
            <ac:spMk id="9" creationId="{E83B9C1E-7D0D-0401-0A04-51383AD20FF7}"/>
          </ac:spMkLst>
        </pc:spChg>
        <pc:spChg chg="add del mod">
          <ac:chgData name="Alya Mutiara Firdausyi" userId="896957f2-7fdd-4da2-993c-d7bed2797bad" providerId="ADAL" clId="{796ECA02-3ABB-E54D-8F7F-50D42CF86FE5}" dt="2023-07-03T04:00:01.730" v="3920" actId="478"/>
          <ac:spMkLst>
            <pc:docMk/>
            <pc:sldMk cId="3925586612" sldId="296"/>
            <ac:spMk id="10" creationId="{FC06F8C6-E77B-6614-587B-28E8C7245993}"/>
          </ac:spMkLst>
        </pc:spChg>
        <pc:spChg chg="add del mod">
          <ac:chgData name="Alya Mutiara Firdausyi" userId="896957f2-7fdd-4da2-993c-d7bed2797bad" providerId="ADAL" clId="{796ECA02-3ABB-E54D-8F7F-50D42CF86FE5}" dt="2023-07-03T03:59:02.715" v="3906" actId="478"/>
          <ac:spMkLst>
            <pc:docMk/>
            <pc:sldMk cId="3925586612" sldId="296"/>
            <ac:spMk id="11" creationId="{00EBFC7B-13E7-3A9F-411B-98A166268CC7}"/>
          </ac:spMkLst>
        </pc:spChg>
        <pc:spChg chg="add mod">
          <ac:chgData name="Alya Mutiara Firdausyi" userId="896957f2-7fdd-4da2-993c-d7bed2797bad" providerId="ADAL" clId="{796ECA02-3ABB-E54D-8F7F-50D42CF86FE5}" dt="2023-07-03T04:14:47.347" v="4211" actId="164"/>
          <ac:spMkLst>
            <pc:docMk/>
            <pc:sldMk cId="3925586612" sldId="296"/>
            <ac:spMk id="12" creationId="{14F7BA51-22F5-C1E4-5831-0F6667D57A58}"/>
          </ac:spMkLst>
        </pc:spChg>
        <pc:spChg chg="add mod">
          <ac:chgData name="Alya Mutiara Firdausyi" userId="896957f2-7fdd-4da2-993c-d7bed2797bad" providerId="ADAL" clId="{796ECA02-3ABB-E54D-8F7F-50D42CF86FE5}" dt="2023-07-03T04:14:47.347" v="4211" actId="164"/>
          <ac:spMkLst>
            <pc:docMk/>
            <pc:sldMk cId="3925586612" sldId="296"/>
            <ac:spMk id="13" creationId="{55A61CC2-DBC4-0403-6729-32998F70F5EA}"/>
          </ac:spMkLst>
        </pc:spChg>
        <pc:spChg chg="add mod">
          <ac:chgData name="Alya Mutiara Firdausyi" userId="896957f2-7fdd-4da2-993c-d7bed2797bad" providerId="ADAL" clId="{796ECA02-3ABB-E54D-8F7F-50D42CF86FE5}" dt="2023-07-03T04:14:47.347" v="4211" actId="164"/>
          <ac:spMkLst>
            <pc:docMk/>
            <pc:sldMk cId="3925586612" sldId="296"/>
            <ac:spMk id="14" creationId="{5F86C80F-F8F5-C648-014A-4CAF6ED9A60C}"/>
          </ac:spMkLst>
        </pc:spChg>
        <pc:spChg chg="add mod">
          <ac:chgData name="Alya Mutiara Firdausyi" userId="896957f2-7fdd-4da2-993c-d7bed2797bad" providerId="ADAL" clId="{796ECA02-3ABB-E54D-8F7F-50D42CF86FE5}" dt="2023-07-03T04:14:47.347" v="4211" actId="164"/>
          <ac:spMkLst>
            <pc:docMk/>
            <pc:sldMk cId="3925586612" sldId="296"/>
            <ac:spMk id="15" creationId="{1956E7BA-1D1B-54BC-DBB5-3E2B91D84F68}"/>
          </ac:spMkLst>
        </pc:spChg>
        <pc:spChg chg="add mod">
          <ac:chgData name="Alya Mutiara Firdausyi" userId="896957f2-7fdd-4da2-993c-d7bed2797bad" providerId="ADAL" clId="{796ECA02-3ABB-E54D-8F7F-50D42CF86FE5}" dt="2023-07-03T04:14:47.347" v="4211" actId="164"/>
          <ac:spMkLst>
            <pc:docMk/>
            <pc:sldMk cId="3925586612" sldId="296"/>
            <ac:spMk id="16" creationId="{CA432DB8-6B36-BFD0-59A5-384F3F32690D}"/>
          </ac:spMkLst>
        </pc:spChg>
        <pc:spChg chg="add mod">
          <ac:chgData name="Alya Mutiara Firdausyi" userId="896957f2-7fdd-4da2-993c-d7bed2797bad" providerId="ADAL" clId="{796ECA02-3ABB-E54D-8F7F-50D42CF86FE5}" dt="2023-07-03T04:14:47.347" v="4211" actId="164"/>
          <ac:spMkLst>
            <pc:docMk/>
            <pc:sldMk cId="3925586612" sldId="296"/>
            <ac:spMk id="17" creationId="{075EF186-5B22-76EB-4F01-C068553B38A7}"/>
          </ac:spMkLst>
        </pc:spChg>
        <pc:spChg chg="add mod">
          <ac:chgData name="Alya Mutiara Firdausyi" userId="896957f2-7fdd-4da2-993c-d7bed2797bad" providerId="ADAL" clId="{796ECA02-3ABB-E54D-8F7F-50D42CF86FE5}" dt="2023-07-03T04:14:47.347" v="4211" actId="164"/>
          <ac:spMkLst>
            <pc:docMk/>
            <pc:sldMk cId="3925586612" sldId="296"/>
            <ac:spMk id="54" creationId="{5D8D98A6-9EA1-D27B-3CB5-358B7BE61764}"/>
          </ac:spMkLst>
        </pc:spChg>
        <pc:spChg chg="add mod">
          <ac:chgData name="Alya Mutiara Firdausyi" userId="896957f2-7fdd-4da2-993c-d7bed2797bad" providerId="ADAL" clId="{796ECA02-3ABB-E54D-8F7F-50D42CF86FE5}" dt="2023-07-03T04:14:47.347" v="4211" actId="164"/>
          <ac:spMkLst>
            <pc:docMk/>
            <pc:sldMk cId="3925586612" sldId="296"/>
            <ac:spMk id="55" creationId="{F7350861-6127-F6CC-41F0-D43D81463F4E}"/>
          </ac:spMkLst>
        </pc:spChg>
        <pc:spChg chg="add mod">
          <ac:chgData name="Alya Mutiara Firdausyi" userId="896957f2-7fdd-4da2-993c-d7bed2797bad" providerId="ADAL" clId="{796ECA02-3ABB-E54D-8F7F-50D42CF86FE5}" dt="2023-07-03T04:14:47.347" v="4211" actId="164"/>
          <ac:spMkLst>
            <pc:docMk/>
            <pc:sldMk cId="3925586612" sldId="296"/>
            <ac:spMk id="56" creationId="{CE5873C9-5DC6-DE0E-D285-A6242AA237BF}"/>
          </ac:spMkLst>
        </pc:spChg>
        <pc:spChg chg="add mod">
          <ac:chgData name="Alya Mutiara Firdausyi" userId="896957f2-7fdd-4da2-993c-d7bed2797bad" providerId="ADAL" clId="{796ECA02-3ABB-E54D-8F7F-50D42CF86FE5}" dt="2023-07-03T04:14:47.347" v="4211" actId="164"/>
          <ac:spMkLst>
            <pc:docMk/>
            <pc:sldMk cId="3925586612" sldId="296"/>
            <ac:spMk id="57" creationId="{21811854-2949-E454-3BCF-B641B5C30F5A}"/>
          </ac:spMkLst>
        </pc:spChg>
        <pc:spChg chg="add mod">
          <ac:chgData name="Alya Mutiara Firdausyi" userId="896957f2-7fdd-4da2-993c-d7bed2797bad" providerId="ADAL" clId="{796ECA02-3ABB-E54D-8F7F-50D42CF86FE5}" dt="2023-07-03T04:14:47.347" v="4211" actId="164"/>
          <ac:spMkLst>
            <pc:docMk/>
            <pc:sldMk cId="3925586612" sldId="296"/>
            <ac:spMk id="58" creationId="{4145B773-470D-3A99-E99A-D5F695197BAA}"/>
          </ac:spMkLst>
        </pc:spChg>
        <pc:spChg chg="add mod">
          <ac:chgData name="Alya Mutiara Firdausyi" userId="896957f2-7fdd-4da2-993c-d7bed2797bad" providerId="ADAL" clId="{796ECA02-3ABB-E54D-8F7F-50D42CF86FE5}" dt="2023-07-03T04:14:47.347" v="4211" actId="164"/>
          <ac:spMkLst>
            <pc:docMk/>
            <pc:sldMk cId="3925586612" sldId="296"/>
            <ac:spMk id="59" creationId="{06CC8DD9-679A-0A18-14CA-25DD77797F64}"/>
          </ac:spMkLst>
        </pc:spChg>
        <pc:spChg chg="add mod">
          <ac:chgData name="Alya Mutiara Firdausyi" userId="896957f2-7fdd-4da2-993c-d7bed2797bad" providerId="ADAL" clId="{796ECA02-3ABB-E54D-8F7F-50D42CF86FE5}" dt="2023-07-03T04:14:24.824" v="4209" actId="167"/>
          <ac:spMkLst>
            <pc:docMk/>
            <pc:sldMk cId="3925586612" sldId="296"/>
            <ac:spMk id="63" creationId="{2F86CD98-C22F-BD58-DC9A-41DE249BDAB8}"/>
          </ac:spMkLst>
        </pc:spChg>
        <pc:spChg chg="add mod">
          <ac:chgData name="Alya Mutiara Firdausyi" userId="896957f2-7fdd-4da2-993c-d7bed2797bad" providerId="ADAL" clId="{796ECA02-3ABB-E54D-8F7F-50D42CF86FE5}" dt="2023-07-03T04:14:24.824" v="4209" actId="167"/>
          <ac:spMkLst>
            <pc:docMk/>
            <pc:sldMk cId="3925586612" sldId="296"/>
            <ac:spMk id="64" creationId="{315DA00E-D437-C1D5-E51B-F2C67B3C95BC}"/>
          </ac:spMkLst>
        </pc:spChg>
        <pc:spChg chg="mod">
          <ac:chgData name="Alya Mutiara Firdausyi" userId="896957f2-7fdd-4da2-993c-d7bed2797bad" providerId="ADAL" clId="{796ECA02-3ABB-E54D-8F7F-50D42CF86FE5}" dt="2023-07-03T04:14:34.922" v="4210"/>
          <ac:spMkLst>
            <pc:docMk/>
            <pc:sldMk cId="3925586612" sldId="296"/>
            <ac:spMk id="66" creationId="{2373A141-E1B1-E1D8-56EC-3FE8F383E11E}"/>
          </ac:spMkLst>
        </pc:spChg>
        <pc:spChg chg="add mod">
          <ac:chgData name="Alya Mutiara Firdausyi" userId="896957f2-7fdd-4da2-993c-d7bed2797bad" providerId="ADAL" clId="{796ECA02-3ABB-E54D-8F7F-50D42CF86FE5}" dt="2023-07-03T04:14:34.922" v="4210"/>
          <ac:spMkLst>
            <pc:docMk/>
            <pc:sldMk cId="3925586612" sldId="296"/>
            <ac:spMk id="67" creationId="{5F0B6438-88E8-224C-112C-7643214828C7}"/>
          </ac:spMkLst>
        </pc:spChg>
        <pc:spChg chg="add mod">
          <ac:chgData name="Alya Mutiara Firdausyi" userId="896957f2-7fdd-4da2-993c-d7bed2797bad" providerId="ADAL" clId="{796ECA02-3ABB-E54D-8F7F-50D42CF86FE5}" dt="2023-07-03T04:14:34.922" v="4210"/>
          <ac:spMkLst>
            <pc:docMk/>
            <pc:sldMk cId="3925586612" sldId="296"/>
            <ac:spMk id="68" creationId="{3BEDDE36-F15E-2BE7-9988-4A82CAC810C2}"/>
          </ac:spMkLst>
        </pc:spChg>
        <pc:grpChg chg="add mod">
          <ac:chgData name="Alya Mutiara Firdausyi" userId="896957f2-7fdd-4da2-993c-d7bed2797bad" providerId="ADAL" clId="{796ECA02-3ABB-E54D-8F7F-50D42CF86FE5}" dt="2023-07-03T04:14:34.922" v="4210"/>
          <ac:grpSpMkLst>
            <pc:docMk/>
            <pc:sldMk cId="3925586612" sldId="296"/>
            <ac:grpSpMk id="65" creationId="{907AA503-A435-A86B-571C-A97921D44CB1}"/>
          </ac:grpSpMkLst>
        </pc:grpChg>
        <pc:grpChg chg="add mod">
          <ac:chgData name="Alya Mutiara Firdausyi" userId="896957f2-7fdd-4da2-993c-d7bed2797bad" providerId="ADAL" clId="{796ECA02-3ABB-E54D-8F7F-50D42CF86FE5}" dt="2023-07-03T04:16:46.538" v="4405" actId="1076"/>
          <ac:grpSpMkLst>
            <pc:docMk/>
            <pc:sldMk cId="3925586612" sldId="296"/>
            <ac:grpSpMk id="69" creationId="{B3F4D1F0-D57B-58EF-390C-DA469F5D1C6D}"/>
          </ac:grpSpMkLst>
        </pc:grpChg>
        <pc:picChg chg="add del mod">
          <ac:chgData name="Alya Mutiara Firdausyi" userId="896957f2-7fdd-4da2-993c-d7bed2797bad" providerId="ADAL" clId="{796ECA02-3ABB-E54D-8F7F-50D42CF86FE5}" dt="2023-07-03T04:00:43.669" v="3975" actId="478"/>
          <ac:picMkLst>
            <pc:docMk/>
            <pc:sldMk cId="3925586612" sldId="296"/>
            <ac:picMk id="4" creationId="{D4D10D26-8C4F-5C1B-90B4-0E5F083FB331}"/>
          </ac:picMkLst>
        </pc:picChg>
        <pc:cxnChg chg="add mod">
          <ac:chgData name="Alya Mutiara Firdausyi" userId="896957f2-7fdd-4da2-993c-d7bed2797bad" providerId="ADAL" clId="{796ECA02-3ABB-E54D-8F7F-50D42CF86FE5}" dt="2023-07-03T04:14:47.347" v="4211" actId="164"/>
          <ac:cxnSpMkLst>
            <pc:docMk/>
            <pc:sldMk cId="3925586612" sldId="296"/>
            <ac:cxnSpMk id="19" creationId="{BA02DCDD-BD71-4623-EA95-D698ED4BA31B}"/>
          </ac:cxnSpMkLst>
        </pc:cxnChg>
        <pc:cxnChg chg="add mod">
          <ac:chgData name="Alya Mutiara Firdausyi" userId="896957f2-7fdd-4da2-993c-d7bed2797bad" providerId="ADAL" clId="{796ECA02-3ABB-E54D-8F7F-50D42CF86FE5}" dt="2023-07-03T04:14:47.347" v="4211" actId="164"/>
          <ac:cxnSpMkLst>
            <pc:docMk/>
            <pc:sldMk cId="3925586612" sldId="296"/>
            <ac:cxnSpMk id="21" creationId="{02965E93-916A-2F64-2AA0-2DEC94E1FDBB}"/>
          </ac:cxnSpMkLst>
        </pc:cxnChg>
        <pc:cxnChg chg="add mod">
          <ac:chgData name="Alya Mutiara Firdausyi" userId="896957f2-7fdd-4da2-993c-d7bed2797bad" providerId="ADAL" clId="{796ECA02-3ABB-E54D-8F7F-50D42CF86FE5}" dt="2023-07-03T04:14:47.347" v="4211" actId="164"/>
          <ac:cxnSpMkLst>
            <pc:docMk/>
            <pc:sldMk cId="3925586612" sldId="296"/>
            <ac:cxnSpMk id="23" creationId="{4C3DBC94-70EE-84A2-B931-5A64817C5FB5}"/>
          </ac:cxnSpMkLst>
        </pc:cxnChg>
        <pc:cxnChg chg="add mod">
          <ac:chgData name="Alya Mutiara Firdausyi" userId="896957f2-7fdd-4da2-993c-d7bed2797bad" providerId="ADAL" clId="{796ECA02-3ABB-E54D-8F7F-50D42CF86FE5}" dt="2023-07-03T04:14:47.347" v="4211" actId="164"/>
          <ac:cxnSpMkLst>
            <pc:docMk/>
            <pc:sldMk cId="3925586612" sldId="296"/>
            <ac:cxnSpMk id="25" creationId="{5F064AA0-A0A4-E527-9367-FD2B8DB1E0E9}"/>
          </ac:cxnSpMkLst>
        </pc:cxnChg>
        <pc:cxnChg chg="add del mod">
          <ac:chgData name="Alya Mutiara Firdausyi" userId="896957f2-7fdd-4da2-993c-d7bed2797bad" providerId="ADAL" clId="{796ECA02-3ABB-E54D-8F7F-50D42CF86FE5}" dt="2023-07-03T04:04:38.321" v="4148" actId="11529"/>
          <ac:cxnSpMkLst>
            <pc:docMk/>
            <pc:sldMk cId="3925586612" sldId="296"/>
            <ac:cxnSpMk id="27" creationId="{C72DB9C5-D257-F1CD-4A29-8F4D63FBA101}"/>
          </ac:cxnSpMkLst>
        </pc:cxnChg>
        <pc:cxnChg chg="add mod">
          <ac:chgData name="Alya Mutiara Firdausyi" userId="896957f2-7fdd-4da2-993c-d7bed2797bad" providerId="ADAL" clId="{796ECA02-3ABB-E54D-8F7F-50D42CF86FE5}" dt="2023-07-03T04:14:47.347" v="4211" actId="164"/>
          <ac:cxnSpMkLst>
            <pc:docMk/>
            <pc:sldMk cId="3925586612" sldId="296"/>
            <ac:cxnSpMk id="29" creationId="{C373B83B-B96D-6D0E-60B0-BAF108AFCDF0}"/>
          </ac:cxnSpMkLst>
        </pc:cxnChg>
        <pc:cxnChg chg="add mod">
          <ac:chgData name="Alya Mutiara Firdausyi" userId="896957f2-7fdd-4da2-993c-d7bed2797bad" providerId="ADAL" clId="{796ECA02-3ABB-E54D-8F7F-50D42CF86FE5}" dt="2023-07-03T04:14:47.347" v="4211" actId="164"/>
          <ac:cxnSpMkLst>
            <pc:docMk/>
            <pc:sldMk cId="3925586612" sldId="296"/>
            <ac:cxnSpMk id="31" creationId="{61A62438-EDD4-E497-CDB2-87BDC84CC4B6}"/>
          </ac:cxnSpMkLst>
        </pc:cxnChg>
        <pc:cxnChg chg="add mod">
          <ac:chgData name="Alya Mutiara Firdausyi" userId="896957f2-7fdd-4da2-993c-d7bed2797bad" providerId="ADAL" clId="{796ECA02-3ABB-E54D-8F7F-50D42CF86FE5}" dt="2023-07-03T04:14:47.347" v="4211" actId="164"/>
          <ac:cxnSpMkLst>
            <pc:docMk/>
            <pc:sldMk cId="3925586612" sldId="296"/>
            <ac:cxnSpMk id="33" creationId="{2E5F9850-F034-8C69-5199-DD3E7F4E51DE}"/>
          </ac:cxnSpMkLst>
        </pc:cxnChg>
        <pc:cxnChg chg="add mod">
          <ac:chgData name="Alya Mutiara Firdausyi" userId="896957f2-7fdd-4da2-993c-d7bed2797bad" providerId="ADAL" clId="{796ECA02-3ABB-E54D-8F7F-50D42CF86FE5}" dt="2023-07-03T04:14:47.347" v="4211" actId="164"/>
          <ac:cxnSpMkLst>
            <pc:docMk/>
            <pc:sldMk cId="3925586612" sldId="296"/>
            <ac:cxnSpMk id="35" creationId="{192D8C92-642E-5696-06E8-44DFA483D88D}"/>
          </ac:cxnSpMkLst>
        </pc:cxnChg>
        <pc:cxnChg chg="add mod">
          <ac:chgData name="Alya Mutiara Firdausyi" userId="896957f2-7fdd-4da2-993c-d7bed2797bad" providerId="ADAL" clId="{796ECA02-3ABB-E54D-8F7F-50D42CF86FE5}" dt="2023-07-03T04:14:47.347" v="4211" actId="164"/>
          <ac:cxnSpMkLst>
            <pc:docMk/>
            <pc:sldMk cId="3925586612" sldId="296"/>
            <ac:cxnSpMk id="37" creationId="{3A0648AD-2F91-668B-7A97-86731576FD47}"/>
          </ac:cxnSpMkLst>
        </pc:cxnChg>
        <pc:cxnChg chg="add mod">
          <ac:chgData name="Alya Mutiara Firdausyi" userId="896957f2-7fdd-4da2-993c-d7bed2797bad" providerId="ADAL" clId="{796ECA02-3ABB-E54D-8F7F-50D42CF86FE5}" dt="2023-07-03T04:14:47.347" v="4211" actId="164"/>
          <ac:cxnSpMkLst>
            <pc:docMk/>
            <pc:sldMk cId="3925586612" sldId="296"/>
            <ac:cxnSpMk id="39" creationId="{13D88AC4-9275-513D-8BD9-E75DA3D03D2D}"/>
          </ac:cxnSpMkLst>
        </pc:cxnChg>
        <pc:cxnChg chg="add del mod">
          <ac:chgData name="Alya Mutiara Firdausyi" userId="896957f2-7fdd-4da2-993c-d7bed2797bad" providerId="ADAL" clId="{796ECA02-3ABB-E54D-8F7F-50D42CF86FE5}" dt="2023-07-03T04:05:58.280" v="4157" actId="11529"/>
          <ac:cxnSpMkLst>
            <pc:docMk/>
            <pc:sldMk cId="3925586612" sldId="296"/>
            <ac:cxnSpMk id="41" creationId="{29CFE449-CCA7-CC6C-1FDB-7809378CB80F}"/>
          </ac:cxnSpMkLst>
        </pc:cxnChg>
        <pc:cxnChg chg="add mod">
          <ac:chgData name="Alya Mutiara Firdausyi" userId="896957f2-7fdd-4da2-993c-d7bed2797bad" providerId="ADAL" clId="{796ECA02-3ABB-E54D-8F7F-50D42CF86FE5}" dt="2023-07-03T04:14:47.347" v="4211" actId="164"/>
          <ac:cxnSpMkLst>
            <pc:docMk/>
            <pc:sldMk cId="3925586612" sldId="296"/>
            <ac:cxnSpMk id="43" creationId="{DC3DD7B2-E316-AE59-4E14-51B4802FCB95}"/>
          </ac:cxnSpMkLst>
        </pc:cxnChg>
        <pc:cxnChg chg="add mod">
          <ac:chgData name="Alya Mutiara Firdausyi" userId="896957f2-7fdd-4da2-993c-d7bed2797bad" providerId="ADAL" clId="{796ECA02-3ABB-E54D-8F7F-50D42CF86FE5}" dt="2023-07-03T04:14:47.347" v="4211" actId="164"/>
          <ac:cxnSpMkLst>
            <pc:docMk/>
            <pc:sldMk cId="3925586612" sldId="296"/>
            <ac:cxnSpMk id="46" creationId="{B58D19FB-796E-8064-72D5-854227DEB9F6}"/>
          </ac:cxnSpMkLst>
        </pc:cxnChg>
        <pc:cxnChg chg="add mod">
          <ac:chgData name="Alya Mutiara Firdausyi" userId="896957f2-7fdd-4da2-993c-d7bed2797bad" providerId="ADAL" clId="{796ECA02-3ABB-E54D-8F7F-50D42CF86FE5}" dt="2023-07-03T04:14:47.347" v="4211" actId="164"/>
          <ac:cxnSpMkLst>
            <pc:docMk/>
            <pc:sldMk cId="3925586612" sldId="296"/>
            <ac:cxnSpMk id="48" creationId="{2EE2C34A-A424-6114-5E78-12F48C3F119E}"/>
          </ac:cxnSpMkLst>
        </pc:cxnChg>
      </pc:sldChg>
      <pc:sldChg chg="addSp delSp modSp add mod modTransition delAnim modNotesTx">
        <pc:chgData name="Alya Mutiara Firdausyi" userId="896957f2-7fdd-4da2-993c-d7bed2797bad" providerId="ADAL" clId="{796ECA02-3ABB-E54D-8F7F-50D42CF86FE5}" dt="2023-07-03T08:14:08.717" v="8013"/>
        <pc:sldMkLst>
          <pc:docMk/>
          <pc:sldMk cId="4031435662" sldId="297"/>
        </pc:sldMkLst>
        <pc:spChg chg="mod">
          <ac:chgData name="Alya Mutiara Firdausyi" userId="896957f2-7fdd-4da2-993c-d7bed2797bad" providerId="ADAL" clId="{796ECA02-3ABB-E54D-8F7F-50D42CF86FE5}" dt="2023-07-03T05:16:18.407" v="5180" actId="20577"/>
          <ac:spMkLst>
            <pc:docMk/>
            <pc:sldMk cId="4031435662" sldId="297"/>
            <ac:spMk id="17" creationId="{750D9201-D91E-459B-3718-EB7ED7355DC1}"/>
          </ac:spMkLst>
        </pc:spChg>
        <pc:spChg chg="mod">
          <ac:chgData name="Alya Mutiara Firdausyi" userId="896957f2-7fdd-4da2-993c-d7bed2797bad" providerId="ADAL" clId="{796ECA02-3ABB-E54D-8F7F-50D42CF86FE5}" dt="2023-07-03T05:39:28.942" v="6072" actId="20577"/>
          <ac:spMkLst>
            <pc:docMk/>
            <pc:sldMk cId="4031435662" sldId="297"/>
            <ac:spMk id="18" creationId="{82AC3724-5459-C139-6C01-5F09A0F56621}"/>
          </ac:spMkLst>
        </pc:spChg>
        <pc:spChg chg="mod">
          <ac:chgData name="Alya Mutiara Firdausyi" userId="896957f2-7fdd-4da2-993c-d7bed2797bad" providerId="ADAL" clId="{796ECA02-3ABB-E54D-8F7F-50D42CF86FE5}" dt="2023-07-03T05:40:46.221" v="6078" actId="114"/>
          <ac:spMkLst>
            <pc:docMk/>
            <pc:sldMk cId="4031435662" sldId="297"/>
            <ac:spMk id="19" creationId="{5C0E283D-3280-3C6D-FC8D-E023A2F134C3}"/>
          </ac:spMkLst>
        </pc:spChg>
        <pc:picChg chg="add mod">
          <ac:chgData name="Alya Mutiara Firdausyi" userId="896957f2-7fdd-4da2-993c-d7bed2797bad" providerId="ADAL" clId="{796ECA02-3ABB-E54D-8F7F-50D42CF86FE5}" dt="2023-07-03T05:42:30.036" v="6109" actId="14100"/>
          <ac:picMkLst>
            <pc:docMk/>
            <pc:sldMk cId="4031435662" sldId="297"/>
            <ac:picMk id="11" creationId="{AC8EB818-35CC-3601-9576-D89FA2785AE5}"/>
          </ac:picMkLst>
        </pc:picChg>
        <pc:picChg chg="del">
          <ac:chgData name="Alya Mutiara Firdausyi" userId="896957f2-7fdd-4da2-993c-d7bed2797bad" providerId="ADAL" clId="{796ECA02-3ABB-E54D-8F7F-50D42CF86FE5}" dt="2023-07-03T05:38:46.121" v="6066" actId="478"/>
          <ac:picMkLst>
            <pc:docMk/>
            <pc:sldMk cId="4031435662" sldId="297"/>
            <ac:picMk id="12" creationId="{26986382-EDBC-437F-81F0-FA215C446D41}"/>
          </ac:picMkLst>
        </pc:picChg>
        <pc:picChg chg="del">
          <ac:chgData name="Alya Mutiara Firdausyi" userId="896957f2-7fdd-4da2-993c-d7bed2797bad" providerId="ADAL" clId="{796ECA02-3ABB-E54D-8F7F-50D42CF86FE5}" dt="2023-07-03T05:38:46.121" v="6066" actId="478"/>
          <ac:picMkLst>
            <pc:docMk/>
            <pc:sldMk cId="4031435662" sldId="297"/>
            <ac:picMk id="14" creationId="{33C464E2-FA0A-3E5F-210D-B26A31E12605}"/>
          </ac:picMkLst>
        </pc:picChg>
        <pc:picChg chg="add del mod">
          <ac:chgData name="Alya Mutiara Firdausyi" userId="896957f2-7fdd-4da2-993c-d7bed2797bad" providerId="ADAL" clId="{796ECA02-3ABB-E54D-8F7F-50D42CF86FE5}" dt="2023-07-03T05:42:24.219" v="6108" actId="478"/>
          <ac:picMkLst>
            <pc:docMk/>
            <pc:sldMk cId="4031435662" sldId="297"/>
            <ac:picMk id="15" creationId="{E75D80F2-72B1-31A9-EB2E-87991A2FBC11}"/>
          </ac:picMkLst>
        </pc:picChg>
        <pc:picChg chg="del">
          <ac:chgData name="Alya Mutiara Firdausyi" userId="896957f2-7fdd-4da2-993c-d7bed2797bad" providerId="ADAL" clId="{796ECA02-3ABB-E54D-8F7F-50D42CF86FE5}" dt="2023-07-03T05:38:46.121" v="6066" actId="478"/>
          <ac:picMkLst>
            <pc:docMk/>
            <pc:sldMk cId="4031435662" sldId="297"/>
            <ac:picMk id="16" creationId="{447C6786-0B7B-D6B2-447C-EA99A2535397}"/>
          </ac:picMkLst>
        </pc:picChg>
        <pc:picChg chg="add mod">
          <ac:chgData name="Alya Mutiara Firdausyi" userId="896957f2-7fdd-4da2-993c-d7bed2797bad" providerId="ADAL" clId="{796ECA02-3ABB-E54D-8F7F-50D42CF86FE5}" dt="2023-07-03T05:42:14.541" v="6105" actId="1076"/>
          <ac:picMkLst>
            <pc:docMk/>
            <pc:sldMk cId="4031435662" sldId="297"/>
            <ac:picMk id="21" creationId="{62F01F91-9126-28A2-C80B-F714FAFF71DC}"/>
          </ac:picMkLst>
        </pc:picChg>
        <pc:picChg chg="add mod">
          <ac:chgData name="Alya Mutiara Firdausyi" userId="896957f2-7fdd-4da2-993c-d7bed2797bad" providerId="ADAL" clId="{796ECA02-3ABB-E54D-8F7F-50D42CF86FE5}" dt="2023-07-03T05:41:56.495" v="6099" actId="1076"/>
          <ac:picMkLst>
            <pc:docMk/>
            <pc:sldMk cId="4031435662" sldId="297"/>
            <ac:picMk id="23" creationId="{7FE6C0BA-2A3A-28AD-4168-C23ACD15E65C}"/>
          </ac:picMkLst>
        </pc:picChg>
      </pc:sldChg>
      <pc:sldChg chg="addSp modSp add del setBg">
        <pc:chgData name="Alya Mutiara Firdausyi" userId="896957f2-7fdd-4da2-993c-d7bed2797bad" providerId="ADAL" clId="{796ECA02-3ABB-E54D-8F7F-50D42CF86FE5}" dt="2023-07-03T04:25:55.535" v="4408" actId="2696"/>
        <pc:sldMkLst>
          <pc:docMk/>
          <pc:sldMk cId="4031435662" sldId="297"/>
        </pc:sldMkLst>
        <pc:spChg chg="mod">
          <ac:chgData name="Alya Mutiara Firdausyi" userId="896957f2-7fdd-4da2-993c-d7bed2797bad" providerId="ADAL" clId="{796ECA02-3ABB-E54D-8F7F-50D42CF86FE5}" dt="2023-07-03T04:25:43.455" v="4407"/>
          <ac:spMkLst>
            <pc:docMk/>
            <pc:sldMk cId="4031435662" sldId="297"/>
            <ac:spMk id="36" creationId="{9312F776-2176-D9B2-7643-FEF84CB18B69}"/>
          </ac:spMkLst>
        </pc:spChg>
        <pc:spChg chg="add mod">
          <ac:chgData name="Alya Mutiara Firdausyi" userId="896957f2-7fdd-4da2-993c-d7bed2797bad" providerId="ADAL" clId="{796ECA02-3ABB-E54D-8F7F-50D42CF86FE5}" dt="2023-07-03T04:25:43.455" v="4407"/>
          <ac:spMkLst>
            <pc:docMk/>
            <pc:sldMk cId="4031435662" sldId="297"/>
            <ac:spMk id="37" creationId="{D100B496-6F89-661F-7A1E-9AA7E9F5C79D}"/>
          </ac:spMkLst>
        </pc:spChg>
        <pc:spChg chg="add mod">
          <ac:chgData name="Alya Mutiara Firdausyi" userId="896957f2-7fdd-4da2-993c-d7bed2797bad" providerId="ADAL" clId="{796ECA02-3ABB-E54D-8F7F-50D42CF86FE5}" dt="2023-07-03T04:25:43.455" v="4407"/>
          <ac:spMkLst>
            <pc:docMk/>
            <pc:sldMk cId="4031435662" sldId="297"/>
            <ac:spMk id="38" creationId="{92CA5A23-A5B8-B3AE-B3E8-D181DDC074E0}"/>
          </ac:spMkLst>
        </pc:spChg>
        <pc:grpChg chg="add mod">
          <ac:chgData name="Alya Mutiara Firdausyi" userId="896957f2-7fdd-4da2-993c-d7bed2797bad" providerId="ADAL" clId="{796ECA02-3ABB-E54D-8F7F-50D42CF86FE5}" dt="2023-07-03T04:25:43.455" v="4407"/>
          <ac:grpSpMkLst>
            <pc:docMk/>
            <pc:sldMk cId="4031435662" sldId="297"/>
            <ac:grpSpMk id="35" creationId="{049C6FEE-8BA8-2E5E-C6DF-7824DE8F22BC}"/>
          </ac:grpSpMkLst>
        </pc:grpChg>
      </pc:sldChg>
      <pc:sldChg chg="modSp add mod modTransition modNotesTx">
        <pc:chgData name="Alya Mutiara Firdausyi" userId="896957f2-7fdd-4da2-993c-d7bed2797bad" providerId="ADAL" clId="{796ECA02-3ABB-E54D-8F7F-50D42CF86FE5}" dt="2023-07-03T08:14:08.717" v="8013"/>
        <pc:sldMkLst>
          <pc:docMk/>
          <pc:sldMk cId="2230839686" sldId="298"/>
        </pc:sldMkLst>
        <pc:spChg chg="mod">
          <ac:chgData name="Alya Mutiara Firdausyi" userId="896957f2-7fdd-4da2-993c-d7bed2797bad" providerId="ADAL" clId="{796ECA02-3ABB-E54D-8F7F-50D42CF86FE5}" dt="2023-07-03T05:19:25.375" v="5332" actId="14100"/>
          <ac:spMkLst>
            <pc:docMk/>
            <pc:sldMk cId="2230839686" sldId="298"/>
            <ac:spMk id="18" creationId="{82AC3724-5459-C139-6C01-5F09A0F56621}"/>
          </ac:spMkLst>
        </pc:spChg>
        <pc:spChg chg="mod">
          <ac:chgData name="Alya Mutiara Firdausyi" userId="896957f2-7fdd-4da2-993c-d7bed2797bad" providerId="ADAL" clId="{796ECA02-3ABB-E54D-8F7F-50D42CF86FE5}" dt="2023-07-03T05:40:30.232" v="6076" actId="108"/>
          <ac:spMkLst>
            <pc:docMk/>
            <pc:sldMk cId="2230839686" sldId="298"/>
            <ac:spMk id="19" creationId="{5C0E283D-3280-3C6D-FC8D-E023A2F134C3}"/>
          </ac:spMkLst>
        </pc:spChg>
      </pc:sldChg>
      <pc:sldChg chg="add del setBg">
        <pc:chgData name="Alya Mutiara Firdausyi" userId="896957f2-7fdd-4da2-993c-d7bed2797bad" providerId="ADAL" clId="{796ECA02-3ABB-E54D-8F7F-50D42CF86FE5}" dt="2023-07-03T08:15:11.828" v="8018" actId="2696"/>
        <pc:sldMkLst>
          <pc:docMk/>
          <pc:sldMk cId="2644768144" sldId="299"/>
        </pc:sldMkLst>
      </pc:sldChg>
      <pc:sldChg chg="addSp modSp new mod">
        <pc:chgData name="Alya Mutiara Firdausyi" userId="896957f2-7fdd-4da2-993c-d7bed2797bad" providerId="ADAL" clId="{796ECA02-3ABB-E54D-8F7F-50D42CF86FE5}" dt="2023-07-04T06:03:03.675" v="8065" actId="20577"/>
        <pc:sldMkLst>
          <pc:docMk/>
          <pc:sldMk cId="2644768144" sldId="299"/>
        </pc:sldMkLst>
        <pc:spChg chg="add mod">
          <ac:chgData name="Alya Mutiara Firdausyi" userId="896957f2-7fdd-4da2-993c-d7bed2797bad" providerId="ADAL" clId="{796ECA02-3ABB-E54D-8F7F-50D42CF86FE5}" dt="2023-07-04T06:03:03.675" v="8065" actId="20577"/>
          <ac:spMkLst>
            <pc:docMk/>
            <pc:sldMk cId="2644768144" sldId="299"/>
            <ac:spMk id="2" creationId="{0F0E8BA8-2889-EFB1-E6D5-31C2B24C2883}"/>
          </ac:spMkLst>
        </pc:spChg>
      </pc:sldChg>
      <pc:sldChg chg="addSp modSp new mod">
        <pc:chgData name="Alya Mutiara Firdausyi" userId="896957f2-7fdd-4da2-993c-d7bed2797bad" providerId="ADAL" clId="{796ECA02-3ABB-E54D-8F7F-50D42CF86FE5}" dt="2023-07-04T06:03:48.351" v="8103" actId="20577"/>
        <pc:sldMkLst>
          <pc:docMk/>
          <pc:sldMk cId="1440039598" sldId="300"/>
        </pc:sldMkLst>
        <pc:spChg chg="add mod">
          <ac:chgData name="Alya Mutiara Firdausyi" userId="896957f2-7fdd-4da2-993c-d7bed2797bad" providerId="ADAL" clId="{796ECA02-3ABB-E54D-8F7F-50D42CF86FE5}" dt="2023-07-04T06:03:48.351" v="8103" actId="20577"/>
          <ac:spMkLst>
            <pc:docMk/>
            <pc:sldMk cId="1440039598" sldId="300"/>
            <ac:spMk id="2" creationId="{8C6032AF-6D59-DD89-039A-48E79F7E1CE8}"/>
          </ac:spMkLst>
        </pc:spChg>
      </pc:sldChg>
      <pc:sldChg chg="addSp modSp new mod">
        <pc:chgData name="Alya Mutiara Firdausyi" userId="896957f2-7fdd-4da2-993c-d7bed2797bad" providerId="ADAL" clId="{796ECA02-3ABB-E54D-8F7F-50D42CF86FE5}" dt="2023-07-04T06:04:07.113" v="8125" actId="20577"/>
        <pc:sldMkLst>
          <pc:docMk/>
          <pc:sldMk cId="371214047" sldId="301"/>
        </pc:sldMkLst>
        <pc:spChg chg="add mod">
          <ac:chgData name="Alya Mutiara Firdausyi" userId="896957f2-7fdd-4da2-993c-d7bed2797bad" providerId="ADAL" clId="{796ECA02-3ABB-E54D-8F7F-50D42CF86FE5}" dt="2023-07-04T06:04:07.113" v="8125" actId="20577"/>
          <ac:spMkLst>
            <pc:docMk/>
            <pc:sldMk cId="371214047" sldId="301"/>
            <ac:spMk id="2" creationId="{813231B5-FBE9-7AA6-4C86-E292B89DFC83}"/>
          </ac:spMkLst>
        </pc:spChg>
      </pc:sldChg>
      <pc:sldChg chg="addSp modSp new mod">
        <pc:chgData name="Alya Mutiara Firdausyi" userId="896957f2-7fdd-4da2-993c-d7bed2797bad" providerId="ADAL" clId="{796ECA02-3ABB-E54D-8F7F-50D42CF86FE5}" dt="2023-07-05T06:28:34.842" v="8209" actId="20577"/>
        <pc:sldMkLst>
          <pc:docMk/>
          <pc:sldMk cId="3196949705" sldId="302"/>
        </pc:sldMkLst>
        <pc:spChg chg="add mod">
          <ac:chgData name="Alya Mutiara Firdausyi" userId="896957f2-7fdd-4da2-993c-d7bed2797bad" providerId="ADAL" clId="{796ECA02-3ABB-E54D-8F7F-50D42CF86FE5}" dt="2023-07-05T06:28:34.842" v="8209" actId="20577"/>
          <ac:spMkLst>
            <pc:docMk/>
            <pc:sldMk cId="3196949705" sldId="302"/>
            <ac:spMk id="2" creationId="{A7BCBD04-2ED5-8062-D52F-420D3479ED16}"/>
          </ac:spMkLst>
        </pc:spChg>
      </pc:sldChg>
      <pc:sldChg chg="addSp modSp new mod">
        <pc:chgData name="Alya Mutiara Firdausyi" userId="896957f2-7fdd-4da2-993c-d7bed2797bad" providerId="ADAL" clId="{796ECA02-3ABB-E54D-8F7F-50D42CF86FE5}" dt="2023-07-05T06:28:50.025" v="8234" actId="20577"/>
        <pc:sldMkLst>
          <pc:docMk/>
          <pc:sldMk cId="2100083" sldId="303"/>
        </pc:sldMkLst>
        <pc:spChg chg="add mod">
          <ac:chgData name="Alya Mutiara Firdausyi" userId="896957f2-7fdd-4da2-993c-d7bed2797bad" providerId="ADAL" clId="{796ECA02-3ABB-E54D-8F7F-50D42CF86FE5}" dt="2023-07-05T06:28:50.025" v="8234" actId="20577"/>
          <ac:spMkLst>
            <pc:docMk/>
            <pc:sldMk cId="2100083" sldId="303"/>
            <ac:spMk id="2" creationId="{C84417DD-3B8C-BEA3-C6E5-9E7CE540082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8DB6-126F-E945-936B-774808A78A35}" type="datetimeFigureOut">
              <a:t>7/5/23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29DF1-D66D-9348-8E66-095A0875D670}" type="slidenum">
              <a:t>‹#›</a:t>
            </a:fld>
            <a:endParaRPr lang="en-US"/>
          </a:p>
        </p:txBody>
      </p:sp>
    </p:spTree>
    <p:extLst>
      <p:ext uri="{BB962C8B-B14F-4D97-AF65-F5344CB8AC3E}">
        <p14:creationId xmlns:p14="http://schemas.microsoft.com/office/powerpoint/2010/main" val="35457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Manajemen keadaan darurat yang baik merupakan salah satu prasyarat perencanan suatu lokasi, bangunan, atau peristiwa yang berpotensi membahayakan nyawa manusia.</a:t>
            </a:r>
          </a:p>
          <a:p>
            <a:pPr marL="171450" indent="-171450">
              <a:buFontTx/>
              <a:buChar char="-"/>
            </a:pPr>
            <a:r>
              <a:rPr lang="en-US"/>
              <a:t>Salah satunya adalah dengan mempersiapkan evakuasi dengan sematang mungkin.</a:t>
            </a:r>
          </a:p>
        </p:txBody>
      </p:sp>
      <p:sp>
        <p:nvSpPr>
          <p:cNvPr id="4" name="Slide Number Placeholder 3"/>
          <p:cNvSpPr>
            <a:spLocks noGrp="1"/>
          </p:cNvSpPr>
          <p:nvPr>
            <p:ph type="sldNum" sz="quarter" idx="5"/>
          </p:nvPr>
        </p:nvSpPr>
        <p:spPr/>
        <p:txBody>
          <a:bodyPr/>
          <a:lstStyle/>
          <a:p>
            <a:fld id="{2D629DF1-D66D-9348-8E66-095A0875D670}" type="slidenum">
              <a:rPr lang="en-ID"/>
              <a:t>4</a:t>
            </a:fld>
            <a:endParaRPr lang="en-ID"/>
          </a:p>
        </p:txBody>
      </p:sp>
    </p:spTree>
    <p:extLst>
      <p:ext uri="{BB962C8B-B14F-4D97-AF65-F5344CB8AC3E}">
        <p14:creationId xmlns:p14="http://schemas.microsoft.com/office/powerpoint/2010/main" val="1167175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25</a:t>
            </a:fld>
            <a:endParaRPr lang="en-ID"/>
          </a:p>
        </p:txBody>
      </p:sp>
    </p:spTree>
    <p:extLst>
      <p:ext uri="{BB962C8B-B14F-4D97-AF65-F5344CB8AC3E}">
        <p14:creationId xmlns:p14="http://schemas.microsoft.com/office/powerpoint/2010/main" val="77513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37</a:t>
            </a:fld>
            <a:endParaRPr lang="en-ID"/>
          </a:p>
        </p:txBody>
      </p:sp>
    </p:spTree>
    <p:extLst>
      <p:ext uri="{BB962C8B-B14F-4D97-AF65-F5344CB8AC3E}">
        <p14:creationId xmlns:p14="http://schemas.microsoft.com/office/powerpoint/2010/main" val="26305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Terjadi karena stadion tidak digunakan sesuai kapasitasnya, yang seharusnya hanya 15 ribu penonton pada hari itu jumlah penonton mencapai 40-45 ribu.</a:t>
            </a:r>
          </a:p>
          <a:p>
            <a:pPr marL="171450" indent="-171450">
              <a:buFontTx/>
              <a:buChar char="-"/>
            </a:pPr>
            <a:r>
              <a:rPr lang="en-US"/>
              <a:t>Kehabisan oksigen sehingga menjadi lemas.</a:t>
            </a:r>
          </a:p>
        </p:txBody>
      </p:sp>
      <p:sp>
        <p:nvSpPr>
          <p:cNvPr id="4" name="Slide Number Placeholder 3"/>
          <p:cNvSpPr>
            <a:spLocks noGrp="1"/>
          </p:cNvSpPr>
          <p:nvPr>
            <p:ph type="sldNum" sz="quarter" idx="5"/>
          </p:nvPr>
        </p:nvSpPr>
        <p:spPr/>
        <p:txBody>
          <a:bodyPr/>
          <a:lstStyle/>
          <a:p>
            <a:fld id="{2D629DF1-D66D-9348-8E66-095A0875D670}" type="slidenum">
              <a:rPr lang="en-ID"/>
              <a:t>5</a:t>
            </a:fld>
            <a:endParaRPr lang="en-ID"/>
          </a:p>
        </p:txBody>
      </p:sp>
    </p:spTree>
    <p:extLst>
      <p:ext uri="{BB962C8B-B14F-4D97-AF65-F5344CB8AC3E}">
        <p14:creationId xmlns:p14="http://schemas.microsoft.com/office/powerpoint/2010/main" val="2694107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Adanya kerusuhan antar supporter pasca pertandingan usai.</a:t>
            </a:r>
          </a:p>
          <a:p>
            <a:pPr marL="171450" indent="-171450">
              <a:buFontTx/>
              <a:buChar char="-"/>
            </a:pPr>
            <a:r>
              <a:rPr lang="en-US"/>
              <a:t>Akibatnya, pihak kepolisian menembakkan gas air mata.</a:t>
            </a:r>
          </a:p>
          <a:p>
            <a:pPr marL="171450" indent="-171450">
              <a:buFontTx/>
              <a:buChar char="-"/>
            </a:pPr>
            <a:r>
              <a:rPr lang="en-US"/>
              <a:t>Penonton panik menyelamatkan diri mencoba keluar dari stadion namun pintu masih terkunci.</a:t>
            </a:r>
          </a:p>
          <a:p>
            <a:pPr marL="171450" indent="-171450">
              <a:buFontTx/>
              <a:buChar char="-"/>
            </a:pPr>
            <a:r>
              <a:rPr lang="en-US"/>
              <a:t>Selain akibat gas air mata dan kerusuhan di lapangan, himpitan penonton yang berusaha menyelamatkan diri juga menyebabkan jatuhnya korban.</a:t>
            </a:r>
          </a:p>
        </p:txBody>
      </p:sp>
      <p:sp>
        <p:nvSpPr>
          <p:cNvPr id="4" name="Slide Number Placeholder 3"/>
          <p:cNvSpPr>
            <a:spLocks noGrp="1"/>
          </p:cNvSpPr>
          <p:nvPr>
            <p:ph type="sldNum" sz="quarter" idx="5"/>
          </p:nvPr>
        </p:nvSpPr>
        <p:spPr/>
        <p:txBody>
          <a:bodyPr/>
          <a:lstStyle/>
          <a:p>
            <a:fld id="{2D629DF1-D66D-9348-8E66-095A0875D670}" type="slidenum">
              <a:rPr lang="en-ID"/>
              <a:t>6</a:t>
            </a:fld>
            <a:endParaRPr lang="en-ID"/>
          </a:p>
        </p:txBody>
      </p:sp>
    </p:spTree>
    <p:extLst>
      <p:ext uri="{BB962C8B-B14F-4D97-AF65-F5344CB8AC3E}">
        <p14:creationId xmlns:p14="http://schemas.microsoft.com/office/powerpoint/2010/main" val="1549714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u="none" strike="noStrike">
                <a:solidFill>
                  <a:srgbClr val="202122"/>
                </a:solidFill>
                <a:effectLst/>
                <a:latin typeface="Arial" panose="020B0604020202020204" pitchFamily="34" charset="0"/>
              </a:rPr>
              <a:t>Diperkirakan, sekitar 100.000 orang menghadiri perayaan Halloween di Itaewon pada 29 Oktober 2022.</a:t>
            </a:r>
          </a:p>
          <a:p>
            <a:pPr marL="171450" indent="-171450">
              <a:buFontTx/>
              <a:buChar char="-"/>
            </a:pPr>
            <a:r>
              <a:rPr lang="en-US"/>
              <a:t>Secara topologis kawasan Itaewon merupakan gang-gang sempit tanpa jalur keluar dan terdapat tanjakan. Panjang jalur hanya sekitar 45 m dengan lebar 3.2 m yang memperparah jalur petugas gawat darurat melakukan evakuasi.</a:t>
            </a:r>
          </a:p>
          <a:p>
            <a:pPr marL="171450" indent="-171450">
              <a:buFontTx/>
              <a:buChar char="-"/>
            </a:pPr>
            <a:r>
              <a:rPr lang="en-US"/>
              <a:t>Data korban jiwa: 101 perempuan dan 55 laki-laki. 4 remaja, 96 berusia 20an, 32 berusia 30an, 9 berusia 40an, 13 belum teridentifikasi.</a:t>
            </a:r>
          </a:p>
        </p:txBody>
      </p:sp>
      <p:sp>
        <p:nvSpPr>
          <p:cNvPr id="4" name="Slide Number Placeholder 3"/>
          <p:cNvSpPr>
            <a:spLocks noGrp="1"/>
          </p:cNvSpPr>
          <p:nvPr>
            <p:ph type="sldNum" sz="quarter" idx="5"/>
          </p:nvPr>
        </p:nvSpPr>
        <p:spPr/>
        <p:txBody>
          <a:bodyPr/>
          <a:lstStyle/>
          <a:p>
            <a:fld id="{2D629DF1-D66D-9348-8E66-095A0875D670}" type="slidenum">
              <a:rPr lang="en-ID"/>
              <a:t>7</a:t>
            </a:fld>
            <a:endParaRPr lang="en-ID"/>
          </a:p>
        </p:txBody>
      </p:sp>
    </p:spTree>
    <p:extLst>
      <p:ext uri="{BB962C8B-B14F-4D97-AF65-F5344CB8AC3E}">
        <p14:creationId xmlns:p14="http://schemas.microsoft.com/office/powerpoint/2010/main" val="376693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8</a:t>
            </a:fld>
            <a:endParaRPr lang="en-ID"/>
          </a:p>
        </p:txBody>
      </p:sp>
    </p:spTree>
    <p:extLst>
      <p:ext uri="{BB962C8B-B14F-4D97-AF65-F5344CB8AC3E}">
        <p14:creationId xmlns:p14="http://schemas.microsoft.com/office/powerpoint/2010/main" val="218423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9</a:t>
            </a:fld>
            <a:endParaRPr lang="en-ID"/>
          </a:p>
        </p:txBody>
      </p:sp>
    </p:spTree>
    <p:extLst>
      <p:ext uri="{BB962C8B-B14F-4D97-AF65-F5344CB8AC3E}">
        <p14:creationId xmlns:p14="http://schemas.microsoft.com/office/powerpoint/2010/main" val="383863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t>15</a:t>
            </a:fld>
            <a:endParaRPr lang="en-US"/>
          </a:p>
        </p:txBody>
      </p:sp>
    </p:spTree>
    <p:extLst>
      <p:ext uri="{BB962C8B-B14F-4D97-AF65-F5344CB8AC3E}">
        <p14:creationId xmlns:p14="http://schemas.microsoft.com/office/powerpoint/2010/main" val="351021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t>16</a:t>
            </a:fld>
            <a:endParaRPr lang="en-US"/>
          </a:p>
        </p:txBody>
      </p:sp>
    </p:spTree>
    <p:extLst>
      <p:ext uri="{BB962C8B-B14F-4D97-AF65-F5344CB8AC3E}">
        <p14:creationId xmlns:p14="http://schemas.microsoft.com/office/powerpoint/2010/main" val="390244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17</a:t>
            </a:fld>
            <a:endParaRPr lang="en-ID"/>
          </a:p>
        </p:txBody>
      </p:sp>
    </p:spTree>
    <p:extLst>
      <p:ext uri="{BB962C8B-B14F-4D97-AF65-F5344CB8AC3E}">
        <p14:creationId xmlns:p14="http://schemas.microsoft.com/office/powerpoint/2010/main" val="2712383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4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hyperlink" Target="https://web.archive.org/web/20220623103635/https:/www.cnnindonesia.com/olahraga/20220618100147-142-810515/kronologi-2-bobotoh-meninggal-di-persib-vs-persebaya"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en.antaranews.com/news/256465/death-count-in-kanjuruhan-tragedy-climbs-to-135" TargetMode="Externa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live/2022/10/29/world/korea-halloween-stampede-itaewon/91cdc8ff-08c1-5125-828e-055161c8a4c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3068300" cy="5127045"/>
          </a:xfrm>
          <a:prstGeom prst="rect">
            <a:avLst/>
          </a:prstGeom>
        </p:spPr>
        <p:txBody>
          <a:bodyPr wrap="square" lIns="0" tIns="0" rIns="0" bIns="0" rtlCol="0" anchor="t">
            <a:spAutoFit/>
          </a:bodyPr>
          <a:lstStyle/>
          <a:p>
            <a:pPr>
              <a:lnSpc>
                <a:spcPts val="8000"/>
              </a:lnSpc>
            </a:pPr>
            <a:r>
              <a:rPr lang="en-US" sz="6600" spc="248">
                <a:solidFill>
                  <a:srgbClr val="333333"/>
                </a:solidFill>
                <a:latin typeface="Poppins Bold"/>
              </a:rPr>
              <a:t>Pemodelan Evakuasi Pedestrian pada Kebakaran Bangunan dengan Metode </a:t>
            </a:r>
            <a:r>
              <a:rPr lang="en-US" sz="6600" i="1" spc="248">
                <a:solidFill>
                  <a:srgbClr val="333333"/>
                </a:solidFill>
                <a:latin typeface="Poppins Medium" pitchFamily="2" charset="77"/>
                <a:cs typeface="Poppins Medium" pitchFamily="2" charset="77"/>
              </a:rPr>
              <a:t>Agent-Based Modeling</a:t>
            </a:r>
            <a:r>
              <a:rPr lang="en-US" sz="6600" spc="248">
                <a:solidFill>
                  <a:srgbClr val="333333"/>
                </a:solidFill>
                <a:latin typeface="Poppins Bold"/>
              </a:rPr>
              <a:t> dan</a:t>
            </a:r>
          </a:p>
          <a:p>
            <a:pPr>
              <a:lnSpc>
                <a:spcPts val="8000"/>
              </a:lnSpc>
            </a:pPr>
            <a:r>
              <a:rPr lang="en-US" sz="6600" i="1" spc="248">
                <a:solidFill>
                  <a:srgbClr val="333333"/>
                </a:solidFill>
                <a:latin typeface="Poppins Medium" pitchFamily="2" charset="77"/>
                <a:cs typeface="Poppins Medium" pitchFamily="2" charset="77"/>
              </a:rPr>
              <a:t>Social Force</a:t>
            </a:r>
          </a:p>
        </p:txBody>
      </p:sp>
      <p:sp>
        <p:nvSpPr>
          <p:cNvPr id="5" name="TextBox 5"/>
          <p:cNvSpPr txBox="1"/>
          <p:nvPr/>
        </p:nvSpPr>
        <p:spPr>
          <a:xfrm>
            <a:off x="8382014" y="402916"/>
            <a:ext cx="4936682"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Medium"/>
              </a:rPr>
              <a:t>Program Studi Sains Komputasi</a:t>
            </a:r>
          </a:p>
        </p:txBody>
      </p:sp>
      <p:sp>
        <p:nvSpPr>
          <p:cNvPr id="6" name="TextBox 6"/>
          <p:cNvSpPr txBox="1"/>
          <p:nvPr/>
        </p:nvSpPr>
        <p:spPr>
          <a:xfrm>
            <a:off x="9144000" y="1069668"/>
            <a:ext cx="4174695"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Medium"/>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16" name="Picture 15">
            <a:extLst>
              <a:ext uri="{FF2B5EF4-FFF2-40B4-BE49-F238E27FC236}">
                <a16:creationId xmlns:a16="http://schemas.microsoft.com/office/drawing/2014/main" id="{CA7893B0-46BE-0429-12AC-7BFCCA3688BB}"/>
              </a:ext>
            </a:extLst>
          </p:cNvPr>
          <p:cNvPicPr>
            <a:picLocks noChangeAspect="1"/>
          </p:cNvPicPr>
          <p:nvPr/>
        </p:nvPicPr>
        <p:blipFill rotWithShape="1">
          <a:blip r:embed="rId2">
            <a:lum bright="70000" contrast="-70000"/>
            <a:alphaModFix amt="20000"/>
            <a:extLst>
              <a:ext uri="{BEBA8EAE-BF5A-486C-A8C5-ECC9F3942E4B}">
                <a14:imgProps xmlns:a14="http://schemas.microsoft.com/office/drawing/2010/main">
                  <a14:imgLayer r:embed="rId3">
                    <a14:imgEffect>
                      <a14:backgroundRemoval t="0" b="92250" l="362" r="48915">
                        <a14:foregroundMark x1="19620" y1="15625" x2="19620" y2="15625"/>
                        <a14:foregroundMark x1="12839" y1="26500" x2="12839" y2="26500"/>
                        <a14:foregroundMark x1="19349" y1="39125" x2="19349" y2="39125"/>
                        <a14:foregroundMark x1="25136" y1="33000" x2="25136" y2="33000"/>
                        <a14:foregroundMark x1="36257" y1="28000" x2="36257" y2="28000"/>
                        <a14:foregroundMark x1="40597" y1="42375" x2="40597" y2="42375"/>
                        <a14:foregroundMark x1="35986" y1="73000" x2="35986" y2="73000"/>
                        <a14:foregroundMark x1="36799" y1="85750" x2="36799" y2="85750"/>
                        <a14:foregroundMark x1="28662" y1="57375" x2="28662" y2="57375"/>
                        <a14:foregroundMark x1="16727" y1="59625" x2="16727" y2="59625"/>
                        <a14:foregroundMark x1="7957" y1="22875" x2="7957" y2="22875"/>
                        <a14:foregroundMark x1="6148" y1="17125" x2="6148" y2="17125"/>
                        <a14:foregroundMark x1="7866" y1="16875" x2="7866" y2="16875"/>
                        <a14:foregroundMark x1="10127" y1="18250" x2="10127" y2="18250"/>
                        <a14:foregroundMark x1="11844" y1="17375" x2="11844" y2="17375"/>
                        <a14:foregroundMark x1="37342" y1="12125" x2="37342" y2="12125"/>
                        <a14:foregroundMark x1="38156" y1="18375" x2="38156" y2="18375"/>
                        <a14:foregroundMark x1="32459" y1="34875" x2="32459" y2="34875"/>
                        <a14:foregroundMark x1="35805" y1="38250" x2="35805" y2="38250"/>
                        <a14:foregroundMark x1="30199" y1="38250" x2="30199" y2="38250"/>
                        <a14:foregroundMark x1="28933" y1="44625" x2="28933" y2="44625"/>
                        <a14:foregroundMark x1="32188" y1="45750" x2="32188" y2="45750"/>
                        <a14:foregroundMark x1="37342" y1="56125" x2="37342" y2="56125"/>
                        <a14:foregroundMark x1="23418" y1="14875" x2="23418" y2="14875"/>
                        <a14:foregroundMark x1="24955" y1="21375" x2="24955" y2="21375"/>
                        <a14:foregroundMark x1="28210" y1="15625" x2="28210" y2="15625"/>
                        <a14:foregroundMark x1="30651" y1="17625" x2="30651" y2="17625"/>
                        <a14:foregroundMark x1="25136" y1="8625" x2="25136" y2="8625"/>
                        <a14:foregroundMark x1="41230" y1="18250" x2="41230" y2="18250"/>
                        <a14:foregroundMark x1="42586" y1="19875" x2="42586" y2="19875"/>
                        <a14:foregroundMark x1="43761" y1="21625" x2="43761" y2="21625"/>
                        <a14:foregroundMark x1="45479" y1="23125" x2="45479" y2="23125"/>
                        <a14:foregroundMark x1="26492" y1="69875" x2="26492" y2="69875"/>
                        <a14:foregroundMark x1="28481" y1="65875" x2="28481" y2="65875"/>
                        <a14:foregroundMark x1="28300" y1="69375" x2="28300" y2="69375"/>
                        <a14:foregroundMark x1="10850" y1="52250" x2="10850" y2="52250"/>
                        <a14:foregroundMark x1="13382" y1="55500" x2="13382" y2="55500"/>
                        <a14:foregroundMark x1="10759" y1="55000" x2="10759" y2="55000"/>
                        <a14:foregroundMark x1="10579" y1="57625" x2="10579" y2="57625"/>
                        <a14:foregroundMark x1="10759" y1="61000" x2="10759" y2="61000"/>
                        <a14:foregroundMark x1="10759" y1="63125" x2="10759" y2="63125"/>
                        <a14:foregroundMark x1="11212" y1="66625" x2="11212" y2="66625"/>
                        <a14:foregroundMark x1="23779" y1="73250" x2="23779" y2="73250"/>
                        <a14:foregroundMark x1="21429" y1="65625" x2="21429" y2="65625"/>
                        <a14:foregroundMark x1="21338" y1="69375" x2="21338" y2="69375"/>
                        <a14:foregroundMark x1="21338" y1="72125" x2="21338" y2="72125"/>
                        <a14:foregroundMark x1="21338" y1="75750" x2="21338" y2="75750"/>
                        <a14:foregroundMark x1="21609" y1="78250" x2="21609" y2="78250"/>
                        <a14:foregroundMark x1="28662" y1="78500" x2="28662" y2="78500"/>
                        <a14:foregroundMark x1="28843" y1="75500" x2="28843" y2="75500"/>
                        <a14:foregroundMark x1="28300" y1="73250" x2="28300" y2="73250"/>
                        <a14:foregroundMark x1="33816" y1="59625" x2="33816" y2="59625"/>
                        <a14:foregroundMark x1="36438" y1="59250" x2="36438" y2="59250"/>
                        <a14:foregroundMark x1="38608" y1="59250" x2="38608" y2="59250"/>
                        <a14:foregroundMark x1="41320" y1="59250" x2="41320" y2="59250"/>
                        <a14:foregroundMark x1="14376" y1="13375" x2="14376" y2="13375"/>
                        <a14:foregroundMark x1="13653" y1="9500" x2="13653" y2="9500"/>
                        <a14:foregroundMark x1="12387" y1="6500" x2="12387" y2="6500"/>
                        <a14:foregroundMark x1="10127" y1="5125" x2="10127" y2="5125"/>
                        <a14:foregroundMark x1="7324" y1="5250" x2="7324" y2="5250"/>
                        <a14:foregroundMark x1="5244" y1="7625" x2="5244" y2="7625"/>
                        <a14:foregroundMark x1="4340" y1="10625" x2="4340" y2="10625"/>
                        <a14:foregroundMark x1="4792" y1="14375" x2="4792" y2="14375"/>
                        <a14:backgroundMark x1="17541" y1="47375" x2="17541" y2="47375"/>
                        <a14:backgroundMark x1="25316" y1="59750" x2="25316" y2="59750"/>
                      </a14:backgroundRemoval>
                    </a14:imgEffect>
                  </a14:imgLayer>
                </a14:imgProps>
              </a:ext>
              <a:ext uri="{28A0092B-C50C-407E-A947-70E740481C1C}">
                <a14:useLocalDpi xmlns:a14="http://schemas.microsoft.com/office/drawing/2010/main" val="0"/>
              </a:ext>
            </a:extLst>
          </a:blip>
          <a:srcRect r="50643" b="7488"/>
          <a:stretch/>
        </p:blipFill>
        <p:spPr>
          <a:xfrm>
            <a:off x="14355767" y="2200060"/>
            <a:ext cx="5555867" cy="753250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5"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0" fill="hold"/>
                                        <p:tgtEl>
                                          <p:spTgt spid="16"/>
                                        </p:tgtEl>
                                        <p:attrNameLst>
                                          <p:attrName>ppt_w</p:attrName>
                                        </p:attrNameLst>
                                      </p:cBhvr>
                                      <p:tavLst>
                                        <p:tav tm="0">
                                          <p:val>
                                            <p:strVal val="#ppt_w*0.70"/>
                                          </p:val>
                                        </p:tav>
                                        <p:tav tm="100000">
                                          <p:val>
                                            <p:strVal val="#ppt_w"/>
                                          </p:val>
                                        </p:tav>
                                      </p:tavLst>
                                    </p:anim>
                                    <p:anim calcmode="lin" valueType="num">
                                      <p:cBhvr>
                                        <p:cTn id="41" dur="3000" fill="hold"/>
                                        <p:tgtEl>
                                          <p:spTgt spid="16"/>
                                        </p:tgtEl>
                                        <p:attrNameLst>
                                          <p:attrName>ppt_h</p:attrName>
                                        </p:attrNameLst>
                                      </p:cBhvr>
                                      <p:tavLst>
                                        <p:tav tm="0">
                                          <p:val>
                                            <p:strVal val="#ppt_h"/>
                                          </p:val>
                                        </p:tav>
                                        <p:tav tm="100000">
                                          <p:val>
                                            <p:strVal val="#ppt_h"/>
                                          </p:val>
                                        </p:tav>
                                      </p:tavLst>
                                    </p:anim>
                                    <p:animEffect transition="in" filter="fade">
                                      <p:cBhvr>
                                        <p:cTn id="42"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a:solidFill>
            <a:srgbClr val="C3C7CA"/>
          </a:solidFill>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4" name="Group 4"/>
          <p:cNvGrpSpPr/>
          <p:nvPr/>
        </p:nvGrpSpPr>
        <p:grpSpPr>
          <a:xfrm>
            <a:off x="0" y="859163"/>
            <a:ext cx="847771" cy="9427837"/>
            <a:chOff x="0" y="0"/>
            <a:chExt cx="286777" cy="3189170"/>
          </a:xfrm>
          <a:solidFill>
            <a:srgbClr val="04C49A"/>
          </a:solidFill>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6" name="AutoShape 6"/>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0" name="TextBox 10"/>
          <p:cNvSpPr txBox="1"/>
          <p:nvPr/>
        </p:nvSpPr>
        <p:spPr>
          <a:xfrm>
            <a:off x="1543050"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Interaksi</a:t>
            </a:r>
          </a:p>
        </p:txBody>
      </p:sp>
      <p:sp>
        <p:nvSpPr>
          <p:cNvPr id="11" name="TextBox 11"/>
          <p:cNvSpPr txBox="1"/>
          <p:nvPr/>
        </p:nvSpPr>
        <p:spPr>
          <a:xfrm>
            <a:off x="1543050" y="6583680"/>
            <a:ext cx="4648574" cy="2059346"/>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Mengidentifikasi pengaruh penggunaan model gaya sosial pada simulasi evakuasi pedestrian berbasis agen.</a:t>
            </a:r>
          </a:p>
        </p:txBody>
      </p:sp>
      <p:sp>
        <p:nvSpPr>
          <p:cNvPr id="12" name="TextBox 12"/>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Lingkungan</a:t>
            </a:r>
          </a:p>
        </p:txBody>
      </p:sp>
      <p:sp>
        <p:nvSpPr>
          <p:cNvPr id="13" name="TextBox 13"/>
          <p:cNvSpPr txBox="1"/>
          <p:nvPr/>
        </p:nvSpPr>
        <p:spPr>
          <a:xfrm>
            <a:off x="6819713" y="6583680"/>
            <a:ext cx="4648574" cy="1533561"/>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variasi tata letak bangunan terhadap proses evakuasi.</a:t>
            </a:r>
          </a:p>
        </p:txBody>
      </p:sp>
      <p:sp>
        <p:nvSpPr>
          <p:cNvPr id="14" name="TextBox 14"/>
          <p:cNvSpPr txBox="1"/>
          <p:nvPr/>
        </p:nvSpPr>
        <p:spPr>
          <a:xfrm>
            <a:off x="12174322"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Agen</a:t>
            </a:r>
          </a:p>
        </p:txBody>
      </p:sp>
      <p:sp>
        <p:nvSpPr>
          <p:cNvPr id="15" name="TextBox 15"/>
          <p:cNvSpPr txBox="1"/>
          <p:nvPr/>
        </p:nvSpPr>
        <p:spPr>
          <a:xfrm>
            <a:off x="12174322" y="6583680"/>
            <a:ext cx="4648574" cy="2585131"/>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komposisi populasi agen di dalam bangunan terhadap proses evakuasi.</a:t>
            </a:r>
          </a:p>
          <a:p>
            <a:pPr>
              <a:lnSpc>
                <a:spcPts val="4104"/>
              </a:lnSpc>
            </a:pPr>
            <a:endParaRPr lang="en-US" sz="2400">
              <a:solidFill>
                <a:srgbClr val="333333"/>
              </a:solidFill>
              <a:latin typeface="Poppins Light"/>
            </a:endParaRPr>
          </a:p>
        </p:txBody>
      </p:sp>
      <p:sp>
        <p:nvSpPr>
          <p:cNvPr id="16" name="TextBox 1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spc="93">
                <a:solidFill>
                  <a:srgbClr val="333333"/>
                </a:solidFill>
                <a:latin typeface="Poppins Medium"/>
              </a:rPr>
              <a:t>14</a:t>
            </a:r>
          </a:p>
        </p:txBody>
      </p:sp>
      <p:sp>
        <p:nvSpPr>
          <p:cNvPr id="17" name="TextBox 17"/>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8" name="TextBox 18"/>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9" name="Freeform 2">
            <a:extLst>
              <a:ext uri="{FF2B5EF4-FFF2-40B4-BE49-F238E27FC236}">
                <a16:creationId xmlns:a16="http://schemas.microsoft.com/office/drawing/2014/main" id="{24B18231-559C-5B7C-E729-EDCEE6B84609}"/>
              </a:ext>
            </a:extLst>
          </p:cNvPr>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6">
            <a:extLst>
              <a:ext uri="{FF2B5EF4-FFF2-40B4-BE49-F238E27FC236}">
                <a16:creationId xmlns:a16="http://schemas.microsoft.com/office/drawing/2014/main" id="{BFD18D21-D58D-6E05-B49C-F3C9DC11A13B}"/>
              </a:ext>
            </a:extLst>
          </p:cNvPr>
          <p:cNvSpPr/>
          <p:nvPr/>
        </p:nvSpPr>
        <p:spPr>
          <a:xfrm>
            <a:off x="7486556" y="1922590"/>
            <a:ext cx="3314887" cy="3505228"/>
          </a:xfrm>
          <a:custGeom>
            <a:avLst/>
            <a:gdLst/>
            <a:ahLst/>
            <a:cxnLst/>
            <a:rect l="l" t="t" r="r" b="b"/>
            <a:pathLst>
              <a:path w="3785616" h="4114800">
                <a:moveTo>
                  <a:pt x="0" y="0"/>
                </a:moveTo>
                <a:lnTo>
                  <a:pt x="3785616" y="0"/>
                </a:lnTo>
                <a:lnTo>
                  <a:pt x="378561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1832ABB1-1206-24E1-0BC3-6A9E81895E38}"/>
              </a:ext>
            </a:extLst>
          </p:cNvPr>
          <p:cNvSpPr/>
          <p:nvPr/>
        </p:nvSpPr>
        <p:spPr>
          <a:xfrm>
            <a:off x="12650759" y="2145319"/>
            <a:ext cx="3695700" cy="3427762"/>
          </a:xfrm>
          <a:custGeom>
            <a:avLst/>
            <a:gdLst/>
            <a:ahLst/>
            <a:cxnLst/>
            <a:rect l="l" t="t" r="r" b="b"/>
            <a:pathLst>
              <a:path w="4436442" h="4114800">
                <a:moveTo>
                  <a:pt x="0" y="0"/>
                </a:moveTo>
                <a:lnTo>
                  <a:pt x="4436442" y="0"/>
                </a:lnTo>
                <a:lnTo>
                  <a:pt x="443644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185209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167EC98-AA25-B495-DBA0-A1A2C910FDF7}"/>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4569C951-2787-2819-FF78-CCA7B2E3971D}"/>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D0585C75-91A3-9A2E-8C3E-091653EC7E16}"/>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5A9F1189-F70C-2EF1-D060-81619155574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B052F06-6288-20BA-9291-746C7945E6DE}"/>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9EAC68ED-244F-2288-4C94-682497947A96}"/>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508A044F-C03D-9EED-C43B-D972C7E1FD19}"/>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grpSp>
        <p:nvGrpSpPr>
          <p:cNvPr id="11" name="Group 2">
            <a:extLst>
              <a:ext uri="{FF2B5EF4-FFF2-40B4-BE49-F238E27FC236}">
                <a16:creationId xmlns:a16="http://schemas.microsoft.com/office/drawing/2014/main" id="{A4EEB278-116D-7718-6AAD-13A60320B638}"/>
              </a:ext>
            </a:extLst>
          </p:cNvPr>
          <p:cNvGrpSpPr/>
          <p:nvPr/>
        </p:nvGrpSpPr>
        <p:grpSpPr>
          <a:xfrm>
            <a:off x="1367691" y="5013250"/>
            <a:ext cx="3457322" cy="2735407"/>
            <a:chOff x="0" y="0"/>
            <a:chExt cx="4609763" cy="3647209"/>
          </a:xfrm>
        </p:grpSpPr>
        <p:sp>
          <p:nvSpPr>
            <p:cNvPr id="12" name="TextBox 3">
              <a:extLst>
                <a:ext uri="{FF2B5EF4-FFF2-40B4-BE49-F238E27FC236}">
                  <a16:creationId xmlns:a16="http://schemas.microsoft.com/office/drawing/2014/main" id="{FDF0A77F-F045-9A8D-41D0-F7B620E7D939}"/>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3" name="TextBox 4">
              <a:extLst>
                <a:ext uri="{FF2B5EF4-FFF2-40B4-BE49-F238E27FC236}">
                  <a16:creationId xmlns:a16="http://schemas.microsoft.com/office/drawing/2014/main" id="{9C116631-0D8D-0B46-C629-C0E6FD064BE7}"/>
                </a:ext>
              </a:extLst>
            </p:cNvPr>
            <p:cNvSpPr txBox="1"/>
            <p:nvPr/>
          </p:nvSpPr>
          <p:spPr>
            <a:xfrm>
              <a:off x="0" y="0"/>
              <a:ext cx="4424395"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FIRST</a:t>
              </a:r>
            </a:p>
            <a:p>
              <a:pPr>
                <a:lnSpc>
                  <a:spcPts val="2520"/>
                </a:lnSpc>
              </a:pPr>
              <a:r>
                <a:rPr lang="en-US" sz="2100" spc="65">
                  <a:solidFill>
                    <a:srgbClr val="333333"/>
                  </a:solidFill>
                  <a:latin typeface="Poppins Medium"/>
                </a:rPr>
                <a:t>HIGHLIGHT</a:t>
              </a:r>
            </a:p>
          </p:txBody>
        </p:sp>
      </p:grpSp>
      <p:grpSp>
        <p:nvGrpSpPr>
          <p:cNvPr id="14" name="Group 5">
            <a:extLst>
              <a:ext uri="{FF2B5EF4-FFF2-40B4-BE49-F238E27FC236}">
                <a16:creationId xmlns:a16="http://schemas.microsoft.com/office/drawing/2014/main" id="{C8F4D54E-239E-0DC9-8222-332D07FA6C60}"/>
              </a:ext>
            </a:extLst>
          </p:cNvPr>
          <p:cNvGrpSpPr/>
          <p:nvPr/>
        </p:nvGrpSpPr>
        <p:grpSpPr>
          <a:xfrm>
            <a:off x="5512453" y="5013250"/>
            <a:ext cx="3457322" cy="2735407"/>
            <a:chOff x="0" y="0"/>
            <a:chExt cx="4609763" cy="3647209"/>
          </a:xfrm>
        </p:grpSpPr>
        <p:sp>
          <p:nvSpPr>
            <p:cNvPr id="15" name="TextBox 6">
              <a:extLst>
                <a:ext uri="{FF2B5EF4-FFF2-40B4-BE49-F238E27FC236}">
                  <a16:creationId xmlns:a16="http://schemas.microsoft.com/office/drawing/2014/main" id="{526CB8EC-1F66-30D9-FC50-000D82F6DBD6}"/>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6" name="TextBox 7">
              <a:extLst>
                <a:ext uri="{FF2B5EF4-FFF2-40B4-BE49-F238E27FC236}">
                  <a16:creationId xmlns:a16="http://schemas.microsoft.com/office/drawing/2014/main" id="{8EAD71C2-3D7E-E6A5-A70F-5B2F38914891}"/>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SECOND</a:t>
              </a:r>
            </a:p>
            <a:p>
              <a:pPr>
                <a:lnSpc>
                  <a:spcPts val="2520"/>
                </a:lnSpc>
              </a:pPr>
              <a:r>
                <a:rPr lang="en-US" sz="2100" spc="65">
                  <a:solidFill>
                    <a:srgbClr val="333333"/>
                  </a:solidFill>
                  <a:latin typeface="Poppins Medium"/>
                </a:rPr>
                <a:t>HIGHLIGHT</a:t>
              </a:r>
            </a:p>
          </p:txBody>
        </p:sp>
      </p:grpSp>
      <p:grpSp>
        <p:nvGrpSpPr>
          <p:cNvPr id="17" name="Group 8">
            <a:extLst>
              <a:ext uri="{FF2B5EF4-FFF2-40B4-BE49-F238E27FC236}">
                <a16:creationId xmlns:a16="http://schemas.microsoft.com/office/drawing/2014/main" id="{151D7540-2B2D-D8AF-4034-21E81DB312CC}"/>
              </a:ext>
            </a:extLst>
          </p:cNvPr>
          <p:cNvGrpSpPr/>
          <p:nvPr/>
        </p:nvGrpSpPr>
        <p:grpSpPr>
          <a:xfrm>
            <a:off x="9657215" y="5013250"/>
            <a:ext cx="3457322" cy="2735407"/>
            <a:chOff x="0" y="0"/>
            <a:chExt cx="4609763" cy="3647209"/>
          </a:xfrm>
        </p:grpSpPr>
        <p:sp>
          <p:nvSpPr>
            <p:cNvPr id="18" name="TextBox 9">
              <a:extLst>
                <a:ext uri="{FF2B5EF4-FFF2-40B4-BE49-F238E27FC236}">
                  <a16:creationId xmlns:a16="http://schemas.microsoft.com/office/drawing/2014/main" id="{16462CA9-58BB-8CF6-3501-AA32AB02F6DE}"/>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19" name="TextBox 10">
              <a:extLst>
                <a:ext uri="{FF2B5EF4-FFF2-40B4-BE49-F238E27FC236}">
                  <a16:creationId xmlns:a16="http://schemas.microsoft.com/office/drawing/2014/main" id="{E875E6BA-EF9D-1CDF-B799-A78E71E8B646}"/>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THIRD</a:t>
              </a:r>
            </a:p>
            <a:p>
              <a:pPr>
                <a:lnSpc>
                  <a:spcPts val="2520"/>
                </a:lnSpc>
              </a:pPr>
              <a:r>
                <a:rPr lang="en-US" sz="2100" spc="65">
                  <a:solidFill>
                    <a:srgbClr val="333333"/>
                  </a:solidFill>
                  <a:latin typeface="Poppins Medium"/>
                </a:rPr>
                <a:t>HIGHLIGHT</a:t>
              </a:r>
            </a:p>
          </p:txBody>
        </p:sp>
      </p:grpSp>
      <p:grpSp>
        <p:nvGrpSpPr>
          <p:cNvPr id="20" name="Group 11">
            <a:extLst>
              <a:ext uri="{FF2B5EF4-FFF2-40B4-BE49-F238E27FC236}">
                <a16:creationId xmlns:a16="http://schemas.microsoft.com/office/drawing/2014/main" id="{6215DC6F-8B46-FCFE-CA33-35582F797195}"/>
              </a:ext>
            </a:extLst>
          </p:cNvPr>
          <p:cNvGrpSpPr/>
          <p:nvPr/>
        </p:nvGrpSpPr>
        <p:grpSpPr>
          <a:xfrm>
            <a:off x="13801978" y="5013250"/>
            <a:ext cx="3457322" cy="2735407"/>
            <a:chOff x="0" y="0"/>
            <a:chExt cx="4609763" cy="3647209"/>
          </a:xfrm>
        </p:grpSpPr>
        <p:sp>
          <p:nvSpPr>
            <p:cNvPr id="21" name="TextBox 12">
              <a:extLst>
                <a:ext uri="{FF2B5EF4-FFF2-40B4-BE49-F238E27FC236}">
                  <a16:creationId xmlns:a16="http://schemas.microsoft.com/office/drawing/2014/main" id="{6BB62845-8641-4F4B-CC93-D3605675CF55}"/>
                </a:ext>
              </a:extLst>
            </p:cNvPr>
            <p:cNvSpPr txBox="1"/>
            <p:nvPr/>
          </p:nvSpPr>
          <p:spPr>
            <a:xfrm>
              <a:off x="0" y="1584094"/>
              <a:ext cx="4609763" cy="2063115"/>
            </a:xfrm>
            <a:prstGeom prst="rect">
              <a:avLst/>
            </a:prstGeom>
          </p:spPr>
          <p:txBody>
            <a:bodyPr lIns="0" tIns="0" rIns="0" bIns="0" rtlCol="0" anchor="t">
              <a:spAutoFit/>
            </a:bodyPr>
            <a:lstStyle/>
            <a:p>
              <a:pPr>
                <a:lnSpc>
                  <a:spcPts val="2520"/>
                </a:lnSpc>
              </a:pPr>
              <a:r>
                <a:rPr lang="en-US" sz="1800">
                  <a:solidFill>
                    <a:srgbClr val="333333"/>
                  </a:solidFill>
                  <a:latin typeface="Poppins Light"/>
                </a:rPr>
                <a:t>Presentations are tools that can be used as demos, lectures, speeches, reports, and more. It is mostly presented before an audience.</a:t>
              </a:r>
            </a:p>
          </p:txBody>
        </p:sp>
        <p:sp>
          <p:nvSpPr>
            <p:cNvPr id="22" name="TextBox 13">
              <a:extLst>
                <a:ext uri="{FF2B5EF4-FFF2-40B4-BE49-F238E27FC236}">
                  <a16:creationId xmlns:a16="http://schemas.microsoft.com/office/drawing/2014/main" id="{DBB62F37-690A-6AB7-7403-B1D381DD7250}"/>
                </a:ext>
              </a:extLst>
            </p:cNvPr>
            <p:cNvSpPr txBox="1"/>
            <p:nvPr/>
          </p:nvSpPr>
          <p:spPr>
            <a:xfrm>
              <a:off x="0" y="0"/>
              <a:ext cx="4609763" cy="838200"/>
            </a:xfrm>
            <a:prstGeom prst="rect">
              <a:avLst/>
            </a:prstGeom>
          </p:spPr>
          <p:txBody>
            <a:bodyPr lIns="0" tIns="0" rIns="0" bIns="0" rtlCol="0" anchor="t">
              <a:spAutoFit/>
            </a:bodyPr>
            <a:lstStyle/>
            <a:p>
              <a:pPr>
                <a:lnSpc>
                  <a:spcPts val="2520"/>
                </a:lnSpc>
              </a:pPr>
              <a:r>
                <a:rPr lang="en-US" sz="2100" spc="65">
                  <a:solidFill>
                    <a:srgbClr val="333333"/>
                  </a:solidFill>
                  <a:latin typeface="Poppins Medium"/>
                </a:rPr>
                <a:t>FOURTH</a:t>
              </a:r>
            </a:p>
            <a:p>
              <a:pPr>
                <a:lnSpc>
                  <a:spcPts val="2520"/>
                </a:lnSpc>
              </a:pPr>
              <a:r>
                <a:rPr lang="en-US" sz="2100" spc="65">
                  <a:solidFill>
                    <a:srgbClr val="333333"/>
                  </a:solidFill>
                  <a:latin typeface="Poppins Medium"/>
                </a:rPr>
                <a:t>HIGHLIGHT</a:t>
              </a:r>
            </a:p>
          </p:txBody>
        </p:sp>
      </p:grpSp>
      <p:sp>
        <p:nvSpPr>
          <p:cNvPr id="24" name="TextBox 15">
            <a:extLst>
              <a:ext uri="{FF2B5EF4-FFF2-40B4-BE49-F238E27FC236}">
                <a16:creationId xmlns:a16="http://schemas.microsoft.com/office/drawing/2014/main" id="{BBD05CF2-2464-72B4-87DF-D170E6310928}"/>
              </a:ext>
            </a:extLst>
          </p:cNvPr>
          <p:cNvSpPr txBox="1"/>
          <p:nvPr/>
        </p:nvSpPr>
        <p:spPr>
          <a:xfrm>
            <a:off x="1367691" y="1710554"/>
            <a:ext cx="8922688" cy="750205"/>
          </a:xfrm>
          <a:prstGeom prst="rect">
            <a:avLst/>
          </a:prstGeom>
        </p:spPr>
        <p:txBody>
          <a:bodyPr lIns="0" tIns="0" rIns="0" bIns="0" rtlCol="0" anchor="t">
            <a:spAutoFit/>
          </a:bodyPr>
          <a:lstStyle/>
          <a:p>
            <a:pPr>
              <a:lnSpc>
                <a:spcPts val="6636"/>
              </a:lnSpc>
            </a:pPr>
            <a:r>
              <a:rPr lang="en-US" sz="3000">
                <a:solidFill>
                  <a:srgbClr val="333333"/>
                </a:solidFill>
                <a:latin typeface="Poppins Medium"/>
              </a:rPr>
              <a:t>Batasan Masalah</a:t>
            </a:r>
          </a:p>
        </p:txBody>
      </p:sp>
      <p:grpSp>
        <p:nvGrpSpPr>
          <p:cNvPr id="26" name="Group 17">
            <a:extLst>
              <a:ext uri="{FF2B5EF4-FFF2-40B4-BE49-F238E27FC236}">
                <a16:creationId xmlns:a16="http://schemas.microsoft.com/office/drawing/2014/main" id="{62224D83-28AA-274E-858B-815DBDB7BE06}"/>
              </a:ext>
            </a:extLst>
          </p:cNvPr>
          <p:cNvGrpSpPr/>
          <p:nvPr/>
        </p:nvGrpSpPr>
        <p:grpSpPr>
          <a:xfrm>
            <a:off x="1367691" y="3882224"/>
            <a:ext cx="666472" cy="666472"/>
            <a:chOff x="0" y="0"/>
            <a:chExt cx="888630" cy="888630"/>
          </a:xfrm>
        </p:grpSpPr>
        <p:grpSp>
          <p:nvGrpSpPr>
            <p:cNvPr id="27" name="Group 18">
              <a:extLst>
                <a:ext uri="{FF2B5EF4-FFF2-40B4-BE49-F238E27FC236}">
                  <a16:creationId xmlns:a16="http://schemas.microsoft.com/office/drawing/2014/main" id="{892CB684-DB6E-088E-A52A-9A23F12C7FCE}"/>
                </a:ext>
              </a:extLst>
            </p:cNvPr>
            <p:cNvGrpSpPr>
              <a:grpSpLocks noChangeAspect="1"/>
            </p:cNvGrpSpPr>
            <p:nvPr/>
          </p:nvGrpSpPr>
          <p:grpSpPr>
            <a:xfrm>
              <a:off x="0" y="0"/>
              <a:ext cx="888630" cy="888630"/>
              <a:chOff x="-2540" y="-2540"/>
              <a:chExt cx="6355080" cy="6355080"/>
            </a:xfrm>
          </p:grpSpPr>
          <p:sp>
            <p:nvSpPr>
              <p:cNvPr id="29" name="Freeform 19">
                <a:extLst>
                  <a:ext uri="{FF2B5EF4-FFF2-40B4-BE49-F238E27FC236}">
                    <a16:creationId xmlns:a16="http://schemas.microsoft.com/office/drawing/2014/main" id="{CCB3AC11-A782-1ED9-F7C6-BC786A7F2312}"/>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28" name="TextBox 20">
              <a:extLst>
                <a:ext uri="{FF2B5EF4-FFF2-40B4-BE49-F238E27FC236}">
                  <a16:creationId xmlns:a16="http://schemas.microsoft.com/office/drawing/2014/main" id="{21FF17E8-6270-1F6D-2B7E-0DE7CC2C9932}"/>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01</a:t>
              </a:r>
            </a:p>
          </p:txBody>
        </p:sp>
      </p:grpSp>
      <p:grpSp>
        <p:nvGrpSpPr>
          <p:cNvPr id="30" name="Group 21">
            <a:extLst>
              <a:ext uri="{FF2B5EF4-FFF2-40B4-BE49-F238E27FC236}">
                <a16:creationId xmlns:a16="http://schemas.microsoft.com/office/drawing/2014/main" id="{D30FF12F-22D3-EEFF-61D5-6347D4BA39B8}"/>
              </a:ext>
            </a:extLst>
          </p:cNvPr>
          <p:cNvGrpSpPr/>
          <p:nvPr/>
        </p:nvGrpSpPr>
        <p:grpSpPr>
          <a:xfrm>
            <a:off x="5512453" y="3882224"/>
            <a:ext cx="666472" cy="666472"/>
            <a:chOff x="0" y="0"/>
            <a:chExt cx="888630" cy="888630"/>
          </a:xfrm>
        </p:grpSpPr>
        <p:grpSp>
          <p:nvGrpSpPr>
            <p:cNvPr id="31" name="Group 22">
              <a:extLst>
                <a:ext uri="{FF2B5EF4-FFF2-40B4-BE49-F238E27FC236}">
                  <a16:creationId xmlns:a16="http://schemas.microsoft.com/office/drawing/2014/main" id="{1684DCC8-7835-4130-8DE1-CFCD895B3529}"/>
                </a:ext>
              </a:extLst>
            </p:cNvPr>
            <p:cNvGrpSpPr>
              <a:grpSpLocks noChangeAspect="1"/>
            </p:cNvGrpSpPr>
            <p:nvPr/>
          </p:nvGrpSpPr>
          <p:grpSpPr>
            <a:xfrm>
              <a:off x="0" y="0"/>
              <a:ext cx="888630" cy="888630"/>
              <a:chOff x="-2540" y="-2540"/>
              <a:chExt cx="6355080" cy="6355080"/>
            </a:xfrm>
          </p:grpSpPr>
          <p:sp>
            <p:nvSpPr>
              <p:cNvPr id="33" name="Freeform 23">
                <a:extLst>
                  <a:ext uri="{FF2B5EF4-FFF2-40B4-BE49-F238E27FC236}">
                    <a16:creationId xmlns:a16="http://schemas.microsoft.com/office/drawing/2014/main" id="{1AFD966F-24EA-E272-8D67-D3D57181D740}"/>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32" name="TextBox 24">
              <a:extLst>
                <a:ext uri="{FF2B5EF4-FFF2-40B4-BE49-F238E27FC236}">
                  <a16:creationId xmlns:a16="http://schemas.microsoft.com/office/drawing/2014/main" id="{6C33F392-3811-A19E-F9A2-2E5FC45F9860}"/>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02</a:t>
              </a:r>
            </a:p>
          </p:txBody>
        </p:sp>
      </p:grpSp>
      <p:grpSp>
        <p:nvGrpSpPr>
          <p:cNvPr id="34" name="Group 25">
            <a:extLst>
              <a:ext uri="{FF2B5EF4-FFF2-40B4-BE49-F238E27FC236}">
                <a16:creationId xmlns:a16="http://schemas.microsoft.com/office/drawing/2014/main" id="{11EBE7A7-F6E9-30FE-F168-C9BF57209C85}"/>
              </a:ext>
            </a:extLst>
          </p:cNvPr>
          <p:cNvGrpSpPr/>
          <p:nvPr/>
        </p:nvGrpSpPr>
        <p:grpSpPr>
          <a:xfrm>
            <a:off x="9657215" y="3882224"/>
            <a:ext cx="666472" cy="666472"/>
            <a:chOff x="0" y="0"/>
            <a:chExt cx="888630" cy="888630"/>
          </a:xfrm>
        </p:grpSpPr>
        <p:grpSp>
          <p:nvGrpSpPr>
            <p:cNvPr id="35" name="Group 26">
              <a:extLst>
                <a:ext uri="{FF2B5EF4-FFF2-40B4-BE49-F238E27FC236}">
                  <a16:creationId xmlns:a16="http://schemas.microsoft.com/office/drawing/2014/main" id="{91D81F8C-6E59-511D-8D46-53C237517CEC}"/>
                </a:ext>
              </a:extLst>
            </p:cNvPr>
            <p:cNvGrpSpPr>
              <a:grpSpLocks noChangeAspect="1"/>
            </p:cNvGrpSpPr>
            <p:nvPr/>
          </p:nvGrpSpPr>
          <p:grpSpPr>
            <a:xfrm>
              <a:off x="0" y="0"/>
              <a:ext cx="888630" cy="888630"/>
              <a:chOff x="-2540" y="-2540"/>
              <a:chExt cx="6355080" cy="6355080"/>
            </a:xfrm>
          </p:grpSpPr>
          <p:sp>
            <p:nvSpPr>
              <p:cNvPr id="37" name="Freeform 27">
                <a:extLst>
                  <a:ext uri="{FF2B5EF4-FFF2-40B4-BE49-F238E27FC236}">
                    <a16:creationId xmlns:a16="http://schemas.microsoft.com/office/drawing/2014/main" id="{6D163D79-C6F4-C213-5986-7B0B44B54496}"/>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36" name="TextBox 28">
              <a:extLst>
                <a:ext uri="{FF2B5EF4-FFF2-40B4-BE49-F238E27FC236}">
                  <a16:creationId xmlns:a16="http://schemas.microsoft.com/office/drawing/2014/main" id="{0456F685-A57F-B4FC-840F-C5645776D62B}"/>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03</a:t>
              </a:r>
            </a:p>
          </p:txBody>
        </p:sp>
      </p:grpSp>
      <p:grpSp>
        <p:nvGrpSpPr>
          <p:cNvPr id="38" name="Group 29">
            <a:extLst>
              <a:ext uri="{FF2B5EF4-FFF2-40B4-BE49-F238E27FC236}">
                <a16:creationId xmlns:a16="http://schemas.microsoft.com/office/drawing/2014/main" id="{AD3B86AA-B06E-28D2-A999-8E12A4F8D99B}"/>
              </a:ext>
            </a:extLst>
          </p:cNvPr>
          <p:cNvGrpSpPr/>
          <p:nvPr/>
        </p:nvGrpSpPr>
        <p:grpSpPr>
          <a:xfrm>
            <a:off x="13801978" y="3882224"/>
            <a:ext cx="666472" cy="666472"/>
            <a:chOff x="0" y="0"/>
            <a:chExt cx="888630" cy="888630"/>
          </a:xfrm>
        </p:grpSpPr>
        <p:grpSp>
          <p:nvGrpSpPr>
            <p:cNvPr id="39" name="Group 30">
              <a:extLst>
                <a:ext uri="{FF2B5EF4-FFF2-40B4-BE49-F238E27FC236}">
                  <a16:creationId xmlns:a16="http://schemas.microsoft.com/office/drawing/2014/main" id="{1FF0FC6D-5FD9-FADC-6724-A81F75634A90}"/>
                </a:ext>
              </a:extLst>
            </p:cNvPr>
            <p:cNvGrpSpPr>
              <a:grpSpLocks noChangeAspect="1"/>
            </p:cNvGrpSpPr>
            <p:nvPr/>
          </p:nvGrpSpPr>
          <p:grpSpPr>
            <a:xfrm>
              <a:off x="0" y="0"/>
              <a:ext cx="888630" cy="888630"/>
              <a:chOff x="-2540" y="-2540"/>
              <a:chExt cx="6355080" cy="6355080"/>
            </a:xfrm>
          </p:grpSpPr>
          <p:sp>
            <p:nvSpPr>
              <p:cNvPr id="41" name="Freeform 31">
                <a:extLst>
                  <a:ext uri="{FF2B5EF4-FFF2-40B4-BE49-F238E27FC236}">
                    <a16:creationId xmlns:a16="http://schemas.microsoft.com/office/drawing/2014/main" id="{4D4173D7-63AA-AEF7-C2BE-71B002842ABE}"/>
                  </a:ext>
                </a:extLst>
              </p:cNvPr>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33333"/>
              </a:solidFill>
            </p:spPr>
          </p:sp>
        </p:grpSp>
        <p:sp>
          <p:nvSpPr>
            <p:cNvPr id="40" name="TextBox 32">
              <a:extLst>
                <a:ext uri="{FF2B5EF4-FFF2-40B4-BE49-F238E27FC236}">
                  <a16:creationId xmlns:a16="http://schemas.microsoft.com/office/drawing/2014/main" id="{41BD473F-B66F-5A49-357F-264ADEB7FAFD}"/>
                </a:ext>
              </a:extLst>
            </p:cNvPr>
            <p:cNvSpPr txBox="1"/>
            <p:nvPr/>
          </p:nvSpPr>
          <p:spPr>
            <a:xfrm>
              <a:off x="111949" y="205491"/>
              <a:ext cx="664732" cy="439547"/>
            </a:xfrm>
            <a:prstGeom prst="rect">
              <a:avLst/>
            </a:prstGeom>
          </p:spPr>
          <p:txBody>
            <a:bodyPr lIns="0" tIns="0" rIns="0" bIns="0" rtlCol="0" anchor="t">
              <a:spAutoFit/>
            </a:bodyPr>
            <a:lstStyle/>
            <a:p>
              <a:pPr algn="ctr">
                <a:lnSpc>
                  <a:spcPts val="2829"/>
                </a:lnSpc>
                <a:spcBef>
                  <a:spcPct val="0"/>
                </a:spcBef>
              </a:pPr>
              <a:r>
                <a:rPr lang="en-US" sz="2021" spc="62">
                  <a:solidFill>
                    <a:srgbClr val="333333"/>
                  </a:solidFill>
                  <a:latin typeface="Poppins Medium"/>
                </a:rPr>
                <a:t>04</a:t>
              </a:r>
            </a:p>
          </p:txBody>
        </p:sp>
      </p:grpSp>
    </p:spTree>
    <p:extLst>
      <p:ext uri="{BB962C8B-B14F-4D97-AF65-F5344CB8AC3E}">
        <p14:creationId xmlns:p14="http://schemas.microsoft.com/office/powerpoint/2010/main" val="263317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Dasar Teori</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303338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Density Waves</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Jamming</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Lane formation</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Tree>
    <p:extLst>
      <p:ext uri="{BB962C8B-B14F-4D97-AF65-F5344CB8AC3E}">
        <p14:creationId xmlns:p14="http://schemas.microsoft.com/office/powerpoint/2010/main" val="22261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Patterns at intersection</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Oscillations</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Emergency situation, panic</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Tree>
    <p:extLst>
      <p:ext uri="{BB962C8B-B14F-4D97-AF65-F5344CB8AC3E}">
        <p14:creationId xmlns:p14="http://schemas.microsoft.com/office/powerpoint/2010/main" val="408158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Klasifikasi Model</a:t>
            </a:r>
          </a:p>
        </p:txBody>
      </p:sp>
      <p:grpSp>
        <p:nvGrpSpPr>
          <p:cNvPr id="40" name="Group 39">
            <a:extLst>
              <a:ext uri="{FF2B5EF4-FFF2-40B4-BE49-F238E27FC236}">
                <a16:creationId xmlns:a16="http://schemas.microsoft.com/office/drawing/2014/main" id="{73467497-FF9A-65AE-F575-51010C1C07E0}"/>
              </a:ext>
            </a:extLst>
          </p:cNvPr>
          <p:cNvGrpSpPr/>
          <p:nvPr/>
        </p:nvGrpSpPr>
        <p:grpSpPr>
          <a:xfrm>
            <a:off x="2133600" y="2223508"/>
            <a:ext cx="14401800" cy="6568067"/>
            <a:chOff x="606392" y="1491177"/>
            <a:chExt cx="7931216" cy="2879598"/>
          </a:xfrm>
        </p:grpSpPr>
        <p:sp>
          <p:nvSpPr>
            <p:cNvPr id="28" name="Rounded Rectangle 27">
              <a:extLst>
                <a:ext uri="{FF2B5EF4-FFF2-40B4-BE49-F238E27FC236}">
                  <a16:creationId xmlns:a16="http://schemas.microsoft.com/office/drawing/2014/main" id="{6AECE926-617E-9A0A-65F8-5FE87AE95017}"/>
                </a:ext>
              </a:extLst>
            </p:cNvPr>
            <p:cNvSpPr/>
            <p:nvPr/>
          </p:nvSpPr>
          <p:spPr>
            <a:xfrm>
              <a:off x="3400106" y="2439740"/>
              <a:ext cx="2343763"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Schedule of activities</a:t>
              </a:r>
            </a:p>
            <a:p>
              <a:pPr algn="ctr"/>
              <a:r>
                <a:rPr lang="en-US" sz="2000">
                  <a:solidFill>
                    <a:schemeClr val="dk1"/>
                  </a:solidFill>
                  <a:latin typeface="Poppins" pitchFamily="2" charset="77"/>
                  <a:cs typeface="Poppins" pitchFamily="2" charset="77"/>
                </a:rPr>
                <a:t>Choice of activity area</a:t>
              </a:r>
            </a:p>
            <a:p>
              <a:pPr algn="ctr"/>
              <a:r>
                <a:rPr lang="en-US" sz="2000">
                  <a:solidFill>
                    <a:schemeClr val="dk1"/>
                  </a:solidFill>
                  <a:latin typeface="Poppins" pitchFamily="2" charset="77"/>
                  <a:cs typeface="Poppins" pitchFamily="2" charset="77"/>
                </a:rPr>
                <a:t>Route choice</a:t>
              </a:r>
            </a:p>
          </p:txBody>
        </p:sp>
        <p:sp>
          <p:nvSpPr>
            <p:cNvPr id="29" name="Rounded Rectangle 28">
              <a:extLst>
                <a:ext uri="{FF2B5EF4-FFF2-40B4-BE49-F238E27FC236}">
                  <a16:creationId xmlns:a16="http://schemas.microsoft.com/office/drawing/2014/main" id="{4ED3C982-FCEE-FB26-BF2F-4E58B89147FE}"/>
                </a:ext>
              </a:extLst>
            </p:cNvPr>
            <p:cNvSpPr/>
            <p:nvPr/>
          </p:nvSpPr>
          <p:spPr>
            <a:xfrm>
              <a:off x="3400106" y="3574671"/>
              <a:ext cx="2343764"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Walking</a:t>
              </a:r>
            </a:p>
            <a:p>
              <a:pPr algn="ctr"/>
              <a:r>
                <a:rPr lang="en-US" sz="2000">
                  <a:solidFill>
                    <a:schemeClr val="dk1"/>
                  </a:solidFill>
                  <a:latin typeface="Poppins" pitchFamily="2" charset="77"/>
                  <a:cs typeface="Poppins" pitchFamily="2" charset="77"/>
                </a:rPr>
                <a:t>Interaction with environment</a:t>
              </a:r>
            </a:p>
            <a:p>
              <a:pPr algn="ctr"/>
              <a:r>
                <a:rPr lang="en-US" sz="2000">
                  <a:solidFill>
                    <a:schemeClr val="dk1"/>
                  </a:solidFill>
                  <a:latin typeface="Poppins" pitchFamily="2" charset="77"/>
                  <a:cs typeface="Poppins" pitchFamily="2" charset="77"/>
                </a:rPr>
                <a:t>Performing activity</a:t>
              </a:r>
            </a:p>
          </p:txBody>
        </p:sp>
        <p:sp>
          <p:nvSpPr>
            <p:cNvPr id="30" name="Rounded Rectangle 29">
              <a:extLst>
                <a:ext uri="{FF2B5EF4-FFF2-40B4-BE49-F238E27FC236}">
                  <a16:creationId xmlns:a16="http://schemas.microsoft.com/office/drawing/2014/main" id="{C72579E7-EADE-B750-27EF-28D0ED6297BB}"/>
                </a:ext>
              </a:extLst>
            </p:cNvPr>
            <p:cNvSpPr/>
            <p:nvPr/>
          </p:nvSpPr>
          <p:spPr>
            <a:xfrm>
              <a:off x="3400106" y="1491177"/>
              <a:ext cx="2343763" cy="620487"/>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Choice of activities</a:t>
              </a:r>
            </a:p>
          </p:txBody>
        </p:sp>
        <p:sp>
          <p:nvSpPr>
            <p:cNvPr id="31" name="Google Shape;1140;p39">
              <a:extLst>
                <a:ext uri="{FF2B5EF4-FFF2-40B4-BE49-F238E27FC236}">
                  <a16:creationId xmlns:a16="http://schemas.microsoft.com/office/drawing/2014/main" id="{39E60330-CD68-FCB3-EF60-AC65C230EBA4}"/>
                </a:ext>
              </a:extLst>
            </p:cNvPr>
            <p:cNvSpPr txBox="1"/>
            <p:nvPr/>
          </p:nvSpPr>
          <p:spPr>
            <a:xfrm>
              <a:off x="5964639" y="376792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Operational level</a:t>
              </a:r>
              <a:endParaRPr sz="2400">
                <a:solidFill>
                  <a:schemeClr val="dk1"/>
                </a:solidFill>
                <a:latin typeface="Poppins" pitchFamily="2" charset="77"/>
                <a:ea typeface="Work Sans Medium"/>
                <a:cs typeface="Poppins" pitchFamily="2" charset="77"/>
                <a:sym typeface="Work Sans Medium"/>
              </a:endParaRPr>
            </a:p>
          </p:txBody>
        </p:sp>
        <p:sp>
          <p:nvSpPr>
            <p:cNvPr id="32" name="Google Shape;1140;p39">
              <a:extLst>
                <a:ext uri="{FF2B5EF4-FFF2-40B4-BE49-F238E27FC236}">
                  <a16:creationId xmlns:a16="http://schemas.microsoft.com/office/drawing/2014/main" id="{E73C7D4D-0DDF-E3D7-AA3B-162A24A89143}"/>
                </a:ext>
              </a:extLst>
            </p:cNvPr>
            <p:cNvSpPr txBox="1"/>
            <p:nvPr/>
          </p:nvSpPr>
          <p:spPr>
            <a:xfrm>
              <a:off x="5964639" y="262963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Tactical level</a:t>
              </a:r>
              <a:endParaRPr sz="2400">
                <a:solidFill>
                  <a:schemeClr val="dk1"/>
                </a:solidFill>
                <a:latin typeface="Poppins" pitchFamily="2" charset="77"/>
                <a:ea typeface="Work Sans Medium"/>
                <a:cs typeface="Poppins" pitchFamily="2" charset="77"/>
                <a:sym typeface="Work Sans Medium"/>
              </a:endParaRPr>
            </a:p>
          </p:txBody>
        </p:sp>
        <p:sp>
          <p:nvSpPr>
            <p:cNvPr id="33" name="Google Shape;1140;p39">
              <a:extLst>
                <a:ext uri="{FF2B5EF4-FFF2-40B4-BE49-F238E27FC236}">
                  <a16:creationId xmlns:a16="http://schemas.microsoft.com/office/drawing/2014/main" id="{100595E3-F501-9C2F-5A89-F55FE6F21970}"/>
                </a:ext>
              </a:extLst>
            </p:cNvPr>
            <p:cNvSpPr txBox="1"/>
            <p:nvPr/>
          </p:nvSpPr>
          <p:spPr>
            <a:xfrm>
              <a:off x="5964638" y="1614070"/>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Strategic level</a:t>
              </a:r>
              <a:endParaRPr sz="2400">
                <a:solidFill>
                  <a:schemeClr val="dk1"/>
                </a:solidFill>
                <a:latin typeface="Poppins" pitchFamily="2" charset="77"/>
                <a:ea typeface="Work Sans Medium"/>
                <a:cs typeface="Poppins" pitchFamily="2" charset="77"/>
                <a:sym typeface="Work Sans Medium"/>
              </a:endParaRPr>
            </a:p>
          </p:txBody>
        </p:sp>
        <p:cxnSp>
          <p:nvCxnSpPr>
            <p:cNvPr id="34" name="Straight Arrow Connector 33">
              <a:extLst>
                <a:ext uri="{FF2B5EF4-FFF2-40B4-BE49-F238E27FC236}">
                  <a16:creationId xmlns:a16="http://schemas.microsoft.com/office/drawing/2014/main" id="{ABC24B0A-04DB-5BD2-CA1C-CFCCBEBC55C9}"/>
                </a:ext>
              </a:extLst>
            </p:cNvPr>
            <p:cNvCxnSpPr>
              <a:cxnSpLocks/>
              <a:stCxn id="30" idx="2"/>
              <a:endCxn id="28" idx="0"/>
            </p:cNvCxnSpPr>
            <p:nvPr/>
          </p:nvCxnSpPr>
          <p:spPr>
            <a:xfrm>
              <a:off x="4571988" y="2111664"/>
              <a:ext cx="0" cy="328076"/>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5068F08-AFFB-2625-782F-1B1C157C1648}"/>
                </a:ext>
              </a:extLst>
            </p:cNvPr>
            <p:cNvCxnSpPr>
              <a:cxnSpLocks/>
              <a:stCxn id="28" idx="2"/>
              <a:endCxn id="29" idx="0"/>
            </p:cNvCxnSpPr>
            <p:nvPr/>
          </p:nvCxnSpPr>
          <p:spPr>
            <a:xfrm>
              <a:off x="4571988" y="3200952"/>
              <a:ext cx="0" cy="373719"/>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24A3591-A040-B9CF-0909-8EFE6CC88D3A}"/>
                </a:ext>
              </a:extLst>
            </p:cNvPr>
            <p:cNvSpPr txBox="1"/>
            <p:nvPr/>
          </p:nvSpPr>
          <p:spPr>
            <a:xfrm>
              <a:off x="606392" y="3539778"/>
              <a:ext cx="2165682" cy="8309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Geometry</a:t>
              </a:r>
            </a:p>
            <a:p>
              <a:r>
                <a:rPr lang="en-US" sz="2000">
                  <a:latin typeface="Poppins" pitchFamily="2" charset="77"/>
                  <a:cs typeface="Poppins" pitchFamily="2" charset="77"/>
                </a:rPr>
                <a:t>Obstacles</a:t>
              </a:r>
            </a:p>
            <a:p>
              <a:r>
                <a:rPr lang="en-US" sz="2000">
                  <a:latin typeface="Poppins" pitchFamily="2" charset="77"/>
                  <a:cs typeface="Poppins" pitchFamily="2" charset="77"/>
                </a:rPr>
                <a:t>Neighbours</a:t>
              </a:r>
            </a:p>
            <a:p>
              <a:r>
                <a:rPr lang="en-US" sz="2000">
                  <a:latin typeface="Poppins" pitchFamily="2" charset="77"/>
                  <a:cs typeface="Poppins" pitchFamily="2" charset="77"/>
                </a:rPr>
                <a:t>Characteristics of pedestrians</a:t>
              </a:r>
            </a:p>
          </p:txBody>
        </p:sp>
        <p:sp>
          <p:nvSpPr>
            <p:cNvPr id="37" name="TextBox 36">
              <a:extLst>
                <a:ext uri="{FF2B5EF4-FFF2-40B4-BE49-F238E27FC236}">
                  <a16:creationId xmlns:a16="http://schemas.microsoft.com/office/drawing/2014/main" id="{50CB7450-C3F1-8483-4121-8CC72E267EA3}"/>
                </a:ext>
              </a:extLst>
            </p:cNvPr>
            <p:cNvSpPr txBox="1"/>
            <p:nvPr/>
          </p:nvSpPr>
          <p:spPr>
            <a:xfrm>
              <a:off x="606392" y="2596532"/>
              <a:ext cx="2165682" cy="44090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Network topology timetable</a:t>
              </a:r>
            </a:p>
          </p:txBody>
        </p:sp>
        <p:cxnSp>
          <p:nvCxnSpPr>
            <p:cNvPr id="38" name="Straight Arrow Connector 37">
              <a:extLst>
                <a:ext uri="{FF2B5EF4-FFF2-40B4-BE49-F238E27FC236}">
                  <a16:creationId xmlns:a16="http://schemas.microsoft.com/office/drawing/2014/main" id="{F19D4704-E831-32F5-1138-BE2365FCE721}"/>
                </a:ext>
              </a:extLst>
            </p:cNvPr>
            <p:cNvCxnSpPr>
              <a:cxnSpLocks/>
              <a:stCxn id="37" idx="3"/>
              <a:endCxn id="28" idx="1"/>
            </p:cNvCxnSpPr>
            <p:nvPr/>
          </p:nvCxnSpPr>
          <p:spPr>
            <a:xfrm>
              <a:off x="2772074" y="2816987"/>
              <a:ext cx="628032" cy="3359"/>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659A76F-1EF7-B014-7AA1-5FB71942C05D}"/>
                </a:ext>
              </a:extLst>
            </p:cNvPr>
            <p:cNvCxnSpPr>
              <a:cxnSpLocks/>
              <a:stCxn id="36" idx="3"/>
              <a:endCxn id="29" idx="1"/>
            </p:cNvCxnSpPr>
            <p:nvPr/>
          </p:nvCxnSpPr>
          <p:spPr>
            <a:xfrm>
              <a:off x="2772074" y="3955277"/>
              <a:ext cx="628032" cy="0"/>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128525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7086600" cy="553998"/>
          </a:xfrm>
          <a:prstGeom prst="rect">
            <a:avLst/>
          </a:prstGeom>
        </p:spPr>
        <p:txBody>
          <a:bodyPr wrap="square" lIns="0" tIns="0" rIns="0" bIns="0" rtlCol="0" anchor="ctr">
            <a:spAutoFit/>
          </a:bodyPr>
          <a:lstStyle/>
          <a:p>
            <a:r>
              <a:rPr lang="en-US" sz="3600">
                <a:solidFill>
                  <a:srgbClr val="333333"/>
                </a:solidFill>
                <a:latin typeface="Poppins Medium"/>
              </a:rPr>
              <a:t>Karakteristik Pengelompokan</a:t>
            </a:r>
          </a:p>
        </p:txBody>
      </p:sp>
      <p:grpSp>
        <p:nvGrpSpPr>
          <p:cNvPr id="54" name="Group 53">
            <a:extLst>
              <a:ext uri="{FF2B5EF4-FFF2-40B4-BE49-F238E27FC236}">
                <a16:creationId xmlns:a16="http://schemas.microsoft.com/office/drawing/2014/main" id="{B34B230B-2F60-CC72-BBF5-74039C5A0BB3}"/>
              </a:ext>
            </a:extLst>
          </p:cNvPr>
          <p:cNvGrpSpPr/>
          <p:nvPr/>
        </p:nvGrpSpPr>
        <p:grpSpPr>
          <a:xfrm>
            <a:off x="1236710" y="2828617"/>
            <a:ext cx="15814580" cy="5488927"/>
            <a:chOff x="412654" y="1490496"/>
            <a:chExt cx="7927255" cy="2751393"/>
          </a:xfrm>
        </p:grpSpPr>
        <p:sp>
          <p:nvSpPr>
            <p:cNvPr id="2" name="Rounded Rectangle 1">
              <a:extLst>
                <a:ext uri="{FF2B5EF4-FFF2-40B4-BE49-F238E27FC236}">
                  <a16:creationId xmlns:a16="http://schemas.microsoft.com/office/drawing/2014/main" id="{162ADEC3-C6E1-ACBF-3306-0920E6443DB2}"/>
                </a:ext>
              </a:extLst>
            </p:cNvPr>
            <p:cNvSpPr/>
            <p:nvPr/>
          </p:nvSpPr>
          <p:spPr>
            <a:xfrm>
              <a:off x="412654" y="296454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Pedestrian models</a:t>
              </a:r>
            </a:p>
          </p:txBody>
        </p:sp>
        <p:sp>
          <p:nvSpPr>
            <p:cNvPr id="3" name="Rounded Rectangle 2">
              <a:extLst>
                <a:ext uri="{FF2B5EF4-FFF2-40B4-BE49-F238E27FC236}">
                  <a16:creationId xmlns:a16="http://schemas.microsoft.com/office/drawing/2014/main" id="{25C4CC95-37B2-A7A6-65E4-2FE26EDACD72}"/>
                </a:ext>
              </a:extLst>
            </p:cNvPr>
            <p:cNvSpPr/>
            <p:nvPr/>
          </p:nvSpPr>
          <p:spPr>
            <a:xfrm>
              <a:off x="2058181" y="201694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Microscopic</a:t>
              </a:r>
            </a:p>
          </p:txBody>
        </p:sp>
        <p:sp>
          <p:nvSpPr>
            <p:cNvPr id="4" name="Rounded Rectangle 3">
              <a:extLst>
                <a:ext uri="{FF2B5EF4-FFF2-40B4-BE49-F238E27FC236}">
                  <a16:creationId xmlns:a16="http://schemas.microsoft.com/office/drawing/2014/main" id="{E501B66D-844E-14A0-0091-595DADF8F6BA}"/>
                </a:ext>
              </a:extLst>
            </p:cNvPr>
            <p:cNvSpPr/>
            <p:nvPr/>
          </p:nvSpPr>
          <p:spPr>
            <a:xfrm>
              <a:off x="2058181" y="2965787"/>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Macroscopic</a:t>
              </a:r>
            </a:p>
          </p:txBody>
        </p:sp>
        <p:sp>
          <p:nvSpPr>
            <p:cNvPr id="5" name="Rounded Rectangle 4">
              <a:extLst>
                <a:ext uri="{FF2B5EF4-FFF2-40B4-BE49-F238E27FC236}">
                  <a16:creationId xmlns:a16="http://schemas.microsoft.com/office/drawing/2014/main" id="{D0647304-603A-099F-2BFB-A726658C706F}"/>
                </a:ext>
              </a:extLst>
            </p:cNvPr>
            <p:cNvSpPr/>
            <p:nvPr/>
          </p:nvSpPr>
          <p:spPr>
            <a:xfrm>
              <a:off x="2058182" y="3914634"/>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Mesocopic</a:t>
              </a:r>
            </a:p>
          </p:txBody>
        </p:sp>
        <p:sp>
          <p:nvSpPr>
            <p:cNvPr id="6" name="Rounded Rectangle 5">
              <a:extLst>
                <a:ext uri="{FF2B5EF4-FFF2-40B4-BE49-F238E27FC236}">
                  <a16:creationId xmlns:a16="http://schemas.microsoft.com/office/drawing/2014/main" id="{4803C60B-37F7-AAF1-2C20-B6850145CE85}"/>
                </a:ext>
              </a:extLst>
            </p:cNvPr>
            <p:cNvSpPr/>
            <p:nvPr/>
          </p:nvSpPr>
          <p:spPr>
            <a:xfrm>
              <a:off x="3703708"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Discrete</a:t>
              </a:r>
            </a:p>
          </p:txBody>
        </p:sp>
        <p:sp>
          <p:nvSpPr>
            <p:cNvPr id="8" name="Rounded Rectangle 7">
              <a:extLst>
                <a:ext uri="{FF2B5EF4-FFF2-40B4-BE49-F238E27FC236}">
                  <a16:creationId xmlns:a16="http://schemas.microsoft.com/office/drawing/2014/main" id="{54CE6984-9427-461C-3F98-8C2DFBCC48BB}"/>
                </a:ext>
              </a:extLst>
            </p:cNvPr>
            <p:cNvSpPr/>
            <p:nvPr/>
          </p:nvSpPr>
          <p:spPr>
            <a:xfrm>
              <a:off x="3703708" y="2016939"/>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Mixed</a:t>
              </a:r>
            </a:p>
          </p:txBody>
        </p:sp>
        <p:sp>
          <p:nvSpPr>
            <p:cNvPr id="9" name="Rounded Rectangle 8">
              <a:extLst>
                <a:ext uri="{FF2B5EF4-FFF2-40B4-BE49-F238E27FC236}">
                  <a16:creationId xmlns:a16="http://schemas.microsoft.com/office/drawing/2014/main" id="{86FB1B3F-0E1D-209E-EC2C-3B769BBDAF0F}"/>
                </a:ext>
              </a:extLst>
            </p:cNvPr>
            <p:cNvSpPr/>
            <p:nvPr/>
          </p:nvSpPr>
          <p:spPr>
            <a:xfrm>
              <a:off x="3703708" y="2543382"/>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Continuous</a:t>
              </a:r>
            </a:p>
          </p:txBody>
        </p:sp>
        <p:sp>
          <p:nvSpPr>
            <p:cNvPr id="10" name="Rounded Rectangle 9">
              <a:extLst>
                <a:ext uri="{FF2B5EF4-FFF2-40B4-BE49-F238E27FC236}">
                  <a16:creationId xmlns:a16="http://schemas.microsoft.com/office/drawing/2014/main" id="{8CC4D544-9476-84BB-2D6E-19E8A62F32A1}"/>
                </a:ext>
              </a:extLst>
            </p:cNvPr>
            <p:cNvSpPr/>
            <p:nvPr/>
          </p:nvSpPr>
          <p:spPr>
            <a:xfrm>
              <a:off x="5349235" y="177775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Stochastic</a:t>
              </a:r>
            </a:p>
          </p:txBody>
        </p:sp>
        <p:sp>
          <p:nvSpPr>
            <p:cNvPr id="11" name="Rounded Rectangle 10">
              <a:extLst>
                <a:ext uri="{FF2B5EF4-FFF2-40B4-BE49-F238E27FC236}">
                  <a16:creationId xmlns:a16="http://schemas.microsoft.com/office/drawing/2014/main" id="{E3BFEA97-B396-C67A-9E74-572511D56C29}"/>
                </a:ext>
              </a:extLst>
            </p:cNvPr>
            <p:cNvSpPr/>
            <p:nvPr/>
          </p:nvSpPr>
          <p:spPr>
            <a:xfrm>
              <a:off x="5349234" y="228016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Deterministic</a:t>
              </a:r>
            </a:p>
          </p:txBody>
        </p:sp>
        <p:sp>
          <p:nvSpPr>
            <p:cNvPr id="20" name="Rounded Rectangle 19">
              <a:extLst>
                <a:ext uri="{FF2B5EF4-FFF2-40B4-BE49-F238E27FC236}">
                  <a16:creationId xmlns:a16="http://schemas.microsoft.com/office/drawing/2014/main" id="{11E98E03-8730-A041-2D7E-A40B83993986}"/>
                </a:ext>
              </a:extLst>
            </p:cNvPr>
            <p:cNvSpPr/>
            <p:nvPr/>
          </p:nvSpPr>
          <p:spPr>
            <a:xfrm>
              <a:off x="6994760"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Decision-based</a:t>
              </a:r>
            </a:p>
          </p:txBody>
        </p:sp>
        <p:sp>
          <p:nvSpPr>
            <p:cNvPr id="21" name="Rounded Rectangle 20">
              <a:extLst>
                <a:ext uri="{FF2B5EF4-FFF2-40B4-BE49-F238E27FC236}">
                  <a16:creationId xmlns:a16="http://schemas.microsoft.com/office/drawing/2014/main" id="{CE0AC4DF-811F-1C0F-563D-8A390E6F1E8F}"/>
                </a:ext>
              </a:extLst>
            </p:cNvPr>
            <p:cNvSpPr/>
            <p:nvPr/>
          </p:nvSpPr>
          <p:spPr>
            <a:xfrm>
              <a:off x="6994760" y="200756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Velocity-based</a:t>
              </a:r>
            </a:p>
          </p:txBody>
        </p:sp>
        <p:sp>
          <p:nvSpPr>
            <p:cNvPr id="22" name="Rounded Rectangle 21">
              <a:extLst>
                <a:ext uri="{FF2B5EF4-FFF2-40B4-BE49-F238E27FC236}">
                  <a16:creationId xmlns:a16="http://schemas.microsoft.com/office/drawing/2014/main" id="{7A8BBB15-EF91-1F05-374E-5C35C7BBE677}"/>
                </a:ext>
              </a:extLst>
            </p:cNvPr>
            <p:cNvSpPr/>
            <p:nvPr/>
          </p:nvSpPr>
          <p:spPr>
            <a:xfrm>
              <a:off x="6994760" y="253400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Force-based</a:t>
              </a:r>
            </a:p>
          </p:txBody>
        </p:sp>
        <p:cxnSp>
          <p:nvCxnSpPr>
            <p:cNvPr id="23" name="Straight Connector 22">
              <a:extLst>
                <a:ext uri="{FF2B5EF4-FFF2-40B4-BE49-F238E27FC236}">
                  <a16:creationId xmlns:a16="http://schemas.microsoft.com/office/drawing/2014/main" id="{1545B2E0-AB76-160A-43D3-369110FDE80D}"/>
                </a:ext>
              </a:extLst>
            </p:cNvPr>
            <p:cNvCxnSpPr>
              <a:stCxn id="2" idx="3"/>
              <a:endCxn id="4" idx="1"/>
            </p:cNvCxnSpPr>
            <p:nvPr/>
          </p:nvCxnSpPr>
          <p:spPr>
            <a:xfrm>
              <a:off x="1757803" y="3128169"/>
              <a:ext cx="300378" cy="1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BF91D5-6B11-6983-750D-F78630EA581A}"/>
                </a:ext>
              </a:extLst>
            </p:cNvPr>
            <p:cNvCxnSpPr>
              <a:stCxn id="4" idx="3"/>
            </p:cNvCxnSpPr>
            <p:nvPr/>
          </p:nvCxnSpPr>
          <p:spPr>
            <a:xfrm flipV="1">
              <a:off x="3403330" y="3128168"/>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21885A-0806-780D-3209-D3914D7DEDF5}"/>
                </a:ext>
              </a:extLst>
            </p:cNvPr>
            <p:cNvCxnSpPr/>
            <p:nvPr/>
          </p:nvCxnSpPr>
          <p:spPr>
            <a:xfrm flipV="1">
              <a:off x="3403330" y="4088432"/>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1439E-1C51-6404-54E6-326A95AF05AE}"/>
                </a:ext>
              </a:extLst>
            </p:cNvPr>
            <p:cNvCxnSpPr>
              <a:stCxn id="2" idx="3"/>
              <a:endCxn id="3" idx="1"/>
            </p:cNvCxnSpPr>
            <p:nvPr/>
          </p:nvCxnSpPr>
          <p:spPr>
            <a:xfrm flipV="1">
              <a:off x="1757803" y="2180568"/>
              <a:ext cx="300378" cy="94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B9FD88-E338-E73C-DEC3-5CB4050B48B9}"/>
                </a:ext>
              </a:extLst>
            </p:cNvPr>
            <p:cNvCxnSpPr>
              <a:stCxn id="2" idx="3"/>
              <a:endCxn id="5" idx="1"/>
            </p:cNvCxnSpPr>
            <p:nvPr/>
          </p:nvCxnSpPr>
          <p:spPr>
            <a:xfrm>
              <a:off x="1757803" y="3128169"/>
              <a:ext cx="300379" cy="950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36240-72E1-0B15-BFA1-192F1789FA80}"/>
                </a:ext>
              </a:extLst>
            </p:cNvPr>
            <p:cNvCxnSpPr>
              <a:stCxn id="3" idx="3"/>
              <a:endCxn id="6" idx="1"/>
            </p:cNvCxnSpPr>
            <p:nvPr/>
          </p:nvCxnSpPr>
          <p:spPr>
            <a:xfrm flipV="1">
              <a:off x="3403330" y="1654124"/>
              <a:ext cx="300378" cy="52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D8B62C-2453-70CA-791C-5645BBB2B247}"/>
                </a:ext>
              </a:extLst>
            </p:cNvPr>
            <p:cNvCxnSpPr>
              <a:stCxn id="3" idx="3"/>
              <a:endCxn id="8" idx="1"/>
            </p:cNvCxnSpPr>
            <p:nvPr/>
          </p:nvCxnSpPr>
          <p:spPr>
            <a:xfrm flipV="1">
              <a:off x="3403330" y="2180567"/>
              <a:ext cx="3003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1F6AB3-5E63-4C5C-9C40-C8BDC232CBC5}"/>
                </a:ext>
              </a:extLst>
            </p:cNvPr>
            <p:cNvCxnSpPr>
              <a:stCxn id="3" idx="3"/>
              <a:endCxn id="9" idx="1"/>
            </p:cNvCxnSpPr>
            <p:nvPr/>
          </p:nvCxnSpPr>
          <p:spPr>
            <a:xfrm>
              <a:off x="3403330" y="2180568"/>
              <a:ext cx="300378" cy="52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B46EE1-702B-E758-1E1B-B509DA9DDD27}"/>
                </a:ext>
              </a:extLst>
            </p:cNvPr>
            <p:cNvCxnSpPr>
              <a:stCxn id="10" idx="3"/>
              <a:endCxn id="20" idx="1"/>
            </p:cNvCxnSpPr>
            <p:nvPr/>
          </p:nvCxnSpPr>
          <p:spPr>
            <a:xfrm flipV="1">
              <a:off x="6694384" y="1654124"/>
              <a:ext cx="300376"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87FB1-3A25-CD6F-1603-37C96ABCAA26}"/>
                </a:ext>
              </a:extLst>
            </p:cNvPr>
            <p:cNvCxnSpPr>
              <a:stCxn id="10" idx="3"/>
              <a:endCxn id="21" idx="1"/>
            </p:cNvCxnSpPr>
            <p:nvPr/>
          </p:nvCxnSpPr>
          <p:spPr>
            <a:xfrm>
              <a:off x="6694384" y="1941381"/>
              <a:ext cx="300376" cy="229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54895-D58E-D91F-B371-0BE77E443CEF}"/>
                </a:ext>
              </a:extLst>
            </p:cNvPr>
            <p:cNvCxnSpPr>
              <a:stCxn id="10" idx="3"/>
              <a:endCxn id="22" idx="1"/>
            </p:cNvCxnSpPr>
            <p:nvPr/>
          </p:nvCxnSpPr>
          <p:spPr>
            <a:xfrm>
              <a:off x="6694384" y="1941381"/>
              <a:ext cx="300376" cy="75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B0820-A3F4-F1A7-93A9-69B41E859B39}"/>
                </a:ext>
              </a:extLst>
            </p:cNvPr>
            <p:cNvCxnSpPr>
              <a:stCxn id="11" idx="3"/>
              <a:endCxn id="22" idx="1"/>
            </p:cNvCxnSpPr>
            <p:nvPr/>
          </p:nvCxnSpPr>
          <p:spPr>
            <a:xfrm>
              <a:off x="6694383" y="2443789"/>
              <a:ext cx="300377"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CD1284-4010-D296-AB5B-72D76142A6F9}"/>
                </a:ext>
              </a:extLst>
            </p:cNvPr>
            <p:cNvCxnSpPr>
              <a:stCxn id="11" idx="3"/>
              <a:endCxn id="21" idx="1"/>
            </p:cNvCxnSpPr>
            <p:nvPr/>
          </p:nvCxnSpPr>
          <p:spPr>
            <a:xfrm flipV="1">
              <a:off x="6694383" y="2171188"/>
              <a:ext cx="300377" cy="272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EE35B6-322F-B55F-CAB0-4ACD64468F54}"/>
                </a:ext>
              </a:extLst>
            </p:cNvPr>
            <p:cNvCxnSpPr>
              <a:stCxn id="11" idx="3"/>
              <a:endCxn id="20" idx="1"/>
            </p:cNvCxnSpPr>
            <p:nvPr/>
          </p:nvCxnSpPr>
          <p:spPr>
            <a:xfrm flipV="1">
              <a:off x="6694383"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ADAEE-59E4-8F1A-7CFB-14F60A4910D8}"/>
                </a:ext>
              </a:extLst>
            </p:cNvPr>
            <p:cNvCxnSpPr>
              <a:stCxn id="6" idx="3"/>
              <a:endCxn id="10" idx="1"/>
            </p:cNvCxnSpPr>
            <p:nvPr/>
          </p:nvCxnSpPr>
          <p:spPr>
            <a:xfrm>
              <a:off x="5048857" y="1654124"/>
              <a:ext cx="300378"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D1E643-6138-601E-B484-316E272F2911}"/>
                </a:ext>
              </a:extLst>
            </p:cNvPr>
            <p:cNvCxnSpPr>
              <a:stCxn id="9" idx="3"/>
              <a:endCxn id="11" idx="1"/>
            </p:cNvCxnSpPr>
            <p:nvPr/>
          </p:nvCxnSpPr>
          <p:spPr>
            <a:xfrm flipV="1">
              <a:off x="5048857" y="2443789"/>
              <a:ext cx="300377" cy="263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6BCEF2-C81E-CB63-3BEF-A584BB44116F}"/>
                </a:ext>
              </a:extLst>
            </p:cNvPr>
            <p:cNvCxnSpPr>
              <a:stCxn id="6" idx="3"/>
              <a:endCxn id="11" idx="1"/>
            </p:cNvCxnSpPr>
            <p:nvPr/>
          </p:nvCxnSpPr>
          <p:spPr>
            <a:xfrm>
              <a:off x="5048857"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C0FF0E-2DEC-0A39-7DB3-8DA35F29B9F1}"/>
                </a:ext>
              </a:extLst>
            </p:cNvPr>
            <p:cNvCxnSpPr>
              <a:stCxn id="9" idx="3"/>
              <a:endCxn id="10" idx="1"/>
            </p:cNvCxnSpPr>
            <p:nvPr/>
          </p:nvCxnSpPr>
          <p:spPr>
            <a:xfrm flipV="1">
              <a:off x="5048857" y="1941381"/>
              <a:ext cx="300378" cy="765629"/>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091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877997833"/>
              </p:ext>
            </p:extLst>
          </p:nvPr>
        </p:nvGraphicFramePr>
        <p:xfrm>
          <a:off x="1246164" y="2171700"/>
          <a:ext cx="15819484" cy="6939408"/>
        </p:xfrm>
        <a:graphic>
          <a:graphicData uri="http://schemas.openxmlformats.org/drawingml/2006/table">
            <a:tbl>
              <a:tblPr/>
              <a:tblGrid>
                <a:gridCol w="3876974">
                  <a:extLst>
                    <a:ext uri="{9D8B030D-6E8A-4147-A177-3AD203B41FA5}">
                      <a16:colId xmlns:a16="http://schemas.microsoft.com/office/drawing/2014/main" val="20000"/>
                    </a:ext>
                  </a:extLst>
                </a:gridCol>
                <a:gridCol w="3957678">
                  <a:extLst>
                    <a:ext uri="{9D8B030D-6E8A-4147-A177-3AD203B41FA5}">
                      <a16:colId xmlns:a16="http://schemas.microsoft.com/office/drawing/2014/main" val="20001"/>
                    </a:ext>
                  </a:extLst>
                </a:gridCol>
                <a:gridCol w="4073470">
                  <a:extLst>
                    <a:ext uri="{9D8B030D-6E8A-4147-A177-3AD203B41FA5}">
                      <a16:colId xmlns:a16="http://schemas.microsoft.com/office/drawing/2014/main" val="20002"/>
                    </a:ext>
                  </a:extLst>
                </a:gridCol>
                <a:gridCol w="3911362">
                  <a:extLst>
                    <a:ext uri="{9D8B030D-6E8A-4147-A177-3AD203B41FA5}">
                      <a16:colId xmlns:a16="http://schemas.microsoft.com/office/drawing/2014/main" val="20003"/>
                    </a:ext>
                  </a:extLst>
                </a:gridCol>
              </a:tblGrid>
              <a:tr h="1093358">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Pendekatan</a:t>
                      </a:r>
                      <a:endParaRPr lang="en-US" sz="4300" b="0" i="0" u="none" strike="noStrike" cap="none">
                        <a:solidFill>
                          <a:schemeClr val="dk1"/>
                        </a:solidFill>
                        <a:latin typeface="Poppins" pitchFamily="2" charset="77"/>
                        <a:cs typeface="Poppins" pitchFamily="2" charset="77"/>
                        <a:sym typeface="Arial"/>
                      </a:endParaRP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Skala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Ruang dan Waktu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Individu/Kelompok</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Dinamika fluida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Makroskopis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Cellular automata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 &amp; 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Kisi gas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Social force</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Game theory</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9591484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Eksperimen hewan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64942372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Agent-based modeling</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580835284"/>
                  </a:ext>
                </a:extLst>
              </a:tr>
            </a:tbl>
          </a:graphicData>
        </a:graphic>
      </p:graphicFrame>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Contoh Metode Simulasi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Agent-based modeling</a:t>
            </a:r>
          </a:p>
        </p:txBody>
      </p:sp>
      <p:sp>
        <p:nvSpPr>
          <p:cNvPr id="6" name="TextBox 6"/>
          <p:cNvSpPr txBox="1"/>
          <p:nvPr/>
        </p:nvSpPr>
        <p:spPr>
          <a:xfrm>
            <a:off x="1372197" y="2862481"/>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Simulasi berbasis agen merupakan pemodelan komputasi yang menjelaskan perilaku dan interaksi agen. Terdapat tiga komponen penting yang berperan; agen, lingkungan, dan interaksi.</a:t>
            </a:r>
          </a:p>
        </p:txBody>
      </p:sp>
      <p:sp>
        <p:nvSpPr>
          <p:cNvPr id="7" name="TextBox 7"/>
          <p:cNvSpPr txBox="1"/>
          <p:nvPr/>
        </p:nvSpPr>
        <p:spPr>
          <a:xfrm>
            <a:off x="846008" y="6149900"/>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extLst>
      <p:ext uri="{BB962C8B-B14F-4D97-AF65-F5344CB8AC3E}">
        <p14:creationId xmlns:p14="http://schemas.microsoft.com/office/powerpoint/2010/main" val="338590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Social force model</a:t>
            </a:r>
          </a:p>
        </p:txBody>
      </p:sp>
      <p:sp>
        <p:nvSpPr>
          <p:cNvPr id="6" name="TextBox 6"/>
          <p:cNvSpPr txBox="1"/>
          <p:nvPr/>
        </p:nvSpPr>
        <p:spPr>
          <a:xfrm>
            <a:off x="1372197" y="28624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merupakan pemodelan perilaku pedestrian berdasarkan gaya sosio-psikologis dan fisis (Helbing &amp; Molnár, 1995). </a:t>
            </a:r>
          </a:p>
        </p:txBody>
      </p:sp>
      <p:sp>
        <p:nvSpPr>
          <p:cNvPr id="7" name="TextBox 7"/>
          <p:cNvSpPr txBox="1"/>
          <p:nvPr/>
        </p:nvSpPr>
        <p:spPr>
          <a:xfrm>
            <a:off x="846008" y="5671007"/>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extLst>
      <p:ext uri="{BB962C8B-B14F-4D97-AF65-F5344CB8AC3E}">
        <p14:creationId xmlns:p14="http://schemas.microsoft.com/office/powerpoint/2010/main" val="378426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1028700" y="670560"/>
            <a:ext cx="2642270" cy="552074"/>
          </a:xfrm>
          <a:prstGeom prst="rect">
            <a:avLst/>
          </a:prstGeom>
        </p:spPr>
        <p:txBody>
          <a:bodyPr lIns="0" tIns="0" rIns="0" bIns="0" rtlCol="0" anchor="t">
            <a:spAutoFit/>
          </a:bodyPr>
          <a:lstStyle/>
          <a:p>
            <a:pPr>
              <a:lnSpc>
                <a:spcPts val="4320"/>
              </a:lnSpc>
            </a:pPr>
            <a:r>
              <a:rPr lang="en-US" sz="3600">
                <a:solidFill>
                  <a:srgbClr val="333333"/>
                </a:solidFill>
                <a:latin typeface="Poppins Medium"/>
              </a:rPr>
              <a:t>Daftar Isi</a:t>
            </a:r>
          </a:p>
        </p:txBody>
      </p:sp>
      <p:sp>
        <p:nvSpPr>
          <p:cNvPr id="5" name="TextBox 5"/>
          <p:cNvSpPr txBox="1"/>
          <p:nvPr/>
        </p:nvSpPr>
        <p:spPr>
          <a:xfrm>
            <a:off x="5069691" y="3567578"/>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Pendahuluan</a:t>
            </a:r>
          </a:p>
        </p:txBody>
      </p:sp>
      <p:sp>
        <p:nvSpPr>
          <p:cNvPr id="6" name="TextBox 6"/>
          <p:cNvSpPr txBox="1"/>
          <p:nvPr/>
        </p:nvSpPr>
        <p:spPr>
          <a:xfrm>
            <a:off x="5069691" y="48520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Dasar Teori</a:t>
            </a:r>
          </a:p>
        </p:txBody>
      </p:sp>
      <p:sp>
        <p:nvSpPr>
          <p:cNvPr id="7" name="TextBox 7"/>
          <p:cNvSpPr txBox="1"/>
          <p:nvPr/>
        </p:nvSpPr>
        <p:spPr>
          <a:xfrm>
            <a:off x="5069691" y="61365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Metodologi Penelitian</a:t>
            </a:r>
          </a:p>
        </p:txBody>
      </p:sp>
      <p:sp>
        <p:nvSpPr>
          <p:cNvPr id="8" name="TextBox 8"/>
          <p:cNvSpPr txBox="1"/>
          <p:nvPr/>
        </p:nvSpPr>
        <p:spPr>
          <a:xfrm>
            <a:off x="5069691" y="74210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Hasil Sementara</a:t>
            </a:r>
          </a:p>
        </p:txBody>
      </p:sp>
      <p:sp>
        <p:nvSpPr>
          <p:cNvPr id="9" name="TextBox 9"/>
          <p:cNvSpPr txBox="1"/>
          <p:nvPr/>
        </p:nvSpPr>
        <p:spPr>
          <a:xfrm>
            <a:off x="5069691" y="87055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Simpulan</a:t>
            </a:r>
          </a:p>
        </p:txBody>
      </p:sp>
      <p:sp>
        <p:nvSpPr>
          <p:cNvPr id="10" name="TextBox 10"/>
          <p:cNvSpPr txBox="1"/>
          <p:nvPr/>
        </p:nvSpPr>
        <p:spPr>
          <a:xfrm>
            <a:off x="2892884" y="3567578"/>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a:t>
            </a:r>
          </a:p>
        </p:txBody>
      </p:sp>
      <p:sp>
        <p:nvSpPr>
          <p:cNvPr id="11" name="TextBox 11"/>
          <p:cNvSpPr txBox="1"/>
          <p:nvPr/>
        </p:nvSpPr>
        <p:spPr>
          <a:xfrm>
            <a:off x="2892884" y="48520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a:t>
            </a:r>
          </a:p>
        </p:txBody>
      </p:sp>
      <p:sp>
        <p:nvSpPr>
          <p:cNvPr id="12" name="TextBox 12"/>
          <p:cNvSpPr txBox="1"/>
          <p:nvPr/>
        </p:nvSpPr>
        <p:spPr>
          <a:xfrm>
            <a:off x="2892884" y="61365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III</a:t>
            </a:r>
          </a:p>
        </p:txBody>
      </p:sp>
      <p:sp>
        <p:nvSpPr>
          <p:cNvPr id="13" name="TextBox 13"/>
          <p:cNvSpPr txBox="1"/>
          <p:nvPr/>
        </p:nvSpPr>
        <p:spPr>
          <a:xfrm>
            <a:off x="2892884" y="74210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IV</a:t>
            </a:r>
          </a:p>
        </p:txBody>
      </p:sp>
      <p:sp>
        <p:nvSpPr>
          <p:cNvPr id="14" name="TextBox 14"/>
          <p:cNvSpPr txBox="1"/>
          <p:nvPr/>
        </p:nvSpPr>
        <p:spPr>
          <a:xfrm>
            <a:off x="2892884" y="87055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V</a:t>
            </a:r>
          </a:p>
        </p:txBody>
      </p:sp>
      <p:sp>
        <p:nvSpPr>
          <p:cNvPr id="15" name="TextBox 15"/>
          <p:cNvSpPr txBox="1"/>
          <p:nvPr/>
        </p:nvSpPr>
        <p:spPr>
          <a:xfrm>
            <a:off x="16166354" y="3567578"/>
            <a:ext cx="682307" cy="524510"/>
          </a:xfrm>
          <a:prstGeom prst="rect">
            <a:avLst/>
          </a:prstGeom>
        </p:spPr>
        <p:txBody>
          <a:bodyPr lIns="0" tIns="0" rIns="0" bIns="0" rtlCol="0" anchor="t">
            <a:spAutoFit/>
          </a:bodyPr>
          <a:lstStyle/>
          <a:p>
            <a:pPr algn="r">
              <a:lnSpc>
                <a:spcPts val="4479"/>
              </a:lnSpc>
            </a:pPr>
            <a:r>
              <a:rPr lang="en-US" sz="2799">
                <a:solidFill>
                  <a:srgbClr val="333333"/>
                </a:solidFill>
                <a:latin typeface="Poppins Light"/>
              </a:rPr>
              <a:t>3</a:t>
            </a:r>
          </a:p>
        </p:txBody>
      </p:sp>
      <p:sp>
        <p:nvSpPr>
          <p:cNvPr id="16" name="TextBox 16"/>
          <p:cNvSpPr txBox="1"/>
          <p:nvPr/>
        </p:nvSpPr>
        <p:spPr>
          <a:xfrm>
            <a:off x="16166354" y="4852079"/>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7</a:t>
            </a:r>
          </a:p>
        </p:txBody>
      </p:sp>
      <p:sp>
        <p:nvSpPr>
          <p:cNvPr id="17" name="TextBox 17"/>
          <p:cNvSpPr txBox="1"/>
          <p:nvPr/>
        </p:nvSpPr>
        <p:spPr>
          <a:xfrm>
            <a:off x="16166354" y="6136579"/>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11</a:t>
            </a:r>
          </a:p>
        </p:txBody>
      </p:sp>
      <p:sp>
        <p:nvSpPr>
          <p:cNvPr id="18" name="TextBox 18"/>
          <p:cNvSpPr txBox="1"/>
          <p:nvPr/>
        </p:nvSpPr>
        <p:spPr>
          <a:xfrm>
            <a:off x="16166354" y="7421080"/>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13</a:t>
            </a:r>
          </a:p>
        </p:txBody>
      </p:sp>
      <p:sp>
        <p:nvSpPr>
          <p:cNvPr id="19" name="TextBox 19"/>
          <p:cNvSpPr txBox="1"/>
          <p:nvPr/>
        </p:nvSpPr>
        <p:spPr>
          <a:xfrm>
            <a:off x="16166354" y="8705580"/>
            <a:ext cx="682307" cy="524510"/>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16</a:t>
            </a:r>
          </a:p>
        </p:txBody>
      </p:sp>
      <p:sp>
        <p:nvSpPr>
          <p:cNvPr id="20" name="TextBox 20"/>
          <p:cNvSpPr txBox="1"/>
          <p:nvPr/>
        </p:nvSpPr>
        <p:spPr>
          <a:xfrm>
            <a:off x="15755715" y="2577790"/>
            <a:ext cx="1503585" cy="524510"/>
          </a:xfrm>
          <a:prstGeom prst="rect">
            <a:avLst/>
          </a:prstGeom>
        </p:spPr>
        <p:txBody>
          <a:bodyPr lIns="0" tIns="0" rIns="0" bIns="0" rtlCol="0" anchor="t">
            <a:spAutoFit/>
          </a:bodyPr>
          <a:lstStyle/>
          <a:p>
            <a:pPr algn="ctr">
              <a:lnSpc>
                <a:spcPts val="4479"/>
              </a:lnSpc>
            </a:pPr>
            <a:r>
              <a:rPr lang="en-US" sz="2799">
                <a:solidFill>
                  <a:srgbClr val="333333"/>
                </a:solidFill>
                <a:latin typeface="Poppins Light"/>
              </a:rPr>
              <a:t>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p:cNvSpPr/>
          <p:nvPr/>
        </p:nvSpPr>
        <p:spPr>
          <a:xfrm>
            <a:off x="-457200" y="1028700"/>
            <a:ext cx="18897601" cy="0"/>
          </a:xfrm>
          <a:prstGeom prst="line">
            <a:avLst/>
          </a:prstGeom>
          <a:ln w="28575" cap="flat">
            <a:solidFill>
              <a:srgbClr val="333333"/>
            </a:solidFill>
            <a:prstDash val="solid"/>
            <a:headEnd type="none" w="sm" len="sm"/>
            <a:tailEnd type="none" w="sm" len="sm"/>
          </a:ln>
        </p:spPr>
      </p:sp>
      <p:grpSp>
        <p:nvGrpSpPr>
          <p:cNvPr id="2" name="Group 2"/>
          <p:cNvGrpSpPr/>
          <p:nvPr/>
        </p:nvGrpSpPr>
        <p:grpSpPr>
          <a:xfrm>
            <a:off x="-38099" y="1014414"/>
            <a:ext cx="9424987" cy="4129082"/>
            <a:chOff x="0" y="0"/>
            <a:chExt cx="6345082" cy="2765969"/>
          </a:xfrm>
        </p:grpSpPr>
        <p:sp>
          <p:nvSpPr>
            <p:cNvPr id="3" name="Freeform 3"/>
            <p:cNvSpPr/>
            <p:nvPr/>
          </p:nvSpPr>
          <p:spPr>
            <a:xfrm>
              <a:off x="0" y="0"/>
              <a:ext cx="6345082" cy="2765969"/>
            </a:xfrm>
            <a:custGeom>
              <a:avLst/>
              <a:gdLst/>
              <a:ahLst/>
              <a:cxnLst/>
              <a:rect l="l" t="t" r="r" b="b"/>
              <a:pathLst>
                <a:path w="6345082" h="2765969">
                  <a:moveTo>
                    <a:pt x="0" y="0"/>
                  </a:moveTo>
                  <a:lnTo>
                    <a:pt x="6345082" y="0"/>
                  </a:lnTo>
                  <a:lnTo>
                    <a:pt x="6345082" y="2765969"/>
                  </a:lnTo>
                  <a:lnTo>
                    <a:pt x="0" y="2765969"/>
                  </a:lnTo>
                  <a:close/>
                </a:path>
              </a:pathLst>
            </a:custGeom>
            <a:solidFill>
              <a:srgbClr val="00C49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0032" y="2562542"/>
            <a:ext cx="6452877" cy="1149350"/>
          </a:xfrm>
          <a:prstGeom prst="rect">
            <a:avLst/>
          </a:prstGeom>
        </p:spPr>
        <p:txBody>
          <a:bodyPr lIns="0" tIns="0" rIns="0" bIns="0" rtlCol="0" anchor="t">
            <a:spAutoFit/>
          </a:bodyPr>
          <a:lstStyle/>
          <a:p>
            <a:pPr>
              <a:lnSpc>
                <a:spcPts val="8800"/>
              </a:lnSpc>
            </a:pPr>
            <a:r>
              <a:rPr lang="en-US" sz="8000">
                <a:solidFill>
                  <a:srgbClr val="333333"/>
                </a:solidFill>
                <a:latin typeface="Poppins Medium"/>
              </a:rPr>
              <a:t>Gaya Sosial</a:t>
            </a:r>
          </a:p>
        </p:txBody>
      </p:sp>
      <p:sp>
        <p:nvSpPr>
          <p:cNvPr id="6" name="AutoShape 6"/>
          <p:cNvSpPr/>
          <p:nvPr/>
        </p:nvSpPr>
        <p:spPr>
          <a:xfrm>
            <a:off x="0" y="9229725"/>
            <a:ext cx="18288000" cy="0"/>
          </a:xfrm>
          <a:prstGeom prst="line">
            <a:avLst/>
          </a:prstGeom>
          <a:ln w="28575" cap="flat">
            <a:solidFill>
              <a:srgbClr val="333333"/>
            </a:solidFill>
            <a:prstDash val="solid"/>
            <a:headEnd type="none" w="sm" len="sm"/>
            <a:tailEnd type="none" w="sm" len="sm"/>
          </a:ln>
        </p:spPr>
      </p:sp>
      <p:sp>
        <p:nvSpPr>
          <p:cNvPr id="7" name="AutoShape 7"/>
          <p:cNvSpPr/>
          <p:nvPr/>
        </p:nvSpPr>
        <p:spPr>
          <a:xfrm>
            <a:off x="0" y="5143500"/>
            <a:ext cx="18288000" cy="0"/>
          </a:xfrm>
          <a:prstGeom prst="line">
            <a:avLst/>
          </a:prstGeom>
          <a:ln w="28575" cap="flat">
            <a:solidFill>
              <a:srgbClr val="333333"/>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333333"/>
            </a:solidFill>
            <a:prstDash val="solid"/>
            <a:headEnd type="none" w="sm" len="sm"/>
            <a:tailEnd type="none" w="sm" len="sm"/>
          </a:ln>
        </p:spPr>
      </p:sp>
      <p:sp>
        <p:nvSpPr>
          <p:cNvPr id="9" name="TextBox 9"/>
          <p:cNvSpPr txBox="1"/>
          <p:nvPr/>
        </p:nvSpPr>
        <p:spPr>
          <a:xfrm>
            <a:off x="10544175" y="5765404"/>
            <a:ext cx="5197999"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Territorial effect</a:t>
            </a:r>
          </a:p>
        </p:txBody>
      </p:sp>
      <p:sp>
        <p:nvSpPr>
          <p:cNvPr id="11" name="TextBox 11"/>
          <p:cNvSpPr txBox="1"/>
          <p:nvPr/>
        </p:nvSpPr>
        <p:spPr>
          <a:xfrm>
            <a:off x="1520032" y="5773817"/>
            <a:ext cx="4829468"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Obstacle effect</a:t>
            </a:r>
          </a:p>
        </p:txBody>
      </p:sp>
      <p:sp>
        <p:nvSpPr>
          <p:cNvPr id="12" name="TextBox 12"/>
          <p:cNvSpPr txBox="1"/>
          <p:nvPr/>
        </p:nvSpPr>
        <p:spPr>
          <a:xfrm>
            <a:off x="1520032" y="7438166"/>
            <a:ext cx="6695280" cy="75469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menghindari halangan atau objek selain tujuan.</a:t>
            </a:r>
          </a:p>
        </p:txBody>
      </p:sp>
      <p:sp>
        <p:nvSpPr>
          <p:cNvPr id="13" name="TextBox 13"/>
          <p:cNvSpPr txBox="1"/>
          <p:nvPr/>
        </p:nvSpPr>
        <p:spPr>
          <a:xfrm>
            <a:off x="10544175" y="7433086"/>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mempertahankan ruang pribadinya dari agen lainnya.</a:t>
            </a:r>
          </a:p>
        </p:txBody>
      </p:sp>
      <p:sp>
        <p:nvSpPr>
          <p:cNvPr id="15" name="TextBox 15"/>
          <p:cNvSpPr txBox="1"/>
          <p:nvPr/>
        </p:nvSpPr>
        <p:spPr>
          <a:xfrm>
            <a:off x="10544175" y="1638300"/>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Driving effect</a:t>
            </a:r>
          </a:p>
        </p:txBody>
      </p:sp>
      <p:sp>
        <p:nvSpPr>
          <p:cNvPr id="16" name="TextBox 16"/>
          <p:cNvSpPr txBox="1"/>
          <p:nvPr/>
        </p:nvSpPr>
        <p:spPr>
          <a:xfrm>
            <a:off x="10544175" y="3305983"/>
            <a:ext cx="6695280" cy="1524135"/>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antara agen dengan tujuan yang menyebabkan agen mendekat ke tujuan sesuai dengan arah dan kecepatan yang diinginkan.</a:t>
            </a:r>
          </a:p>
        </p:txBody>
      </p:sp>
      <mc:AlternateContent xmlns:mc="http://schemas.openxmlformats.org/markup-compatibility/2006" xmlns:a14="http://schemas.microsoft.com/office/drawing/2010/main">
        <mc:Choice Requires="a14">
          <p:sp>
            <p:nvSpPr>
              <p:cNvPr id="17" name="Google Shape;2115;p49">
                <a:extLst>
                  <a:ext uri="{FF2B5EF4-FFF2-40B4-BE49-F238E27FC236}">
                    <a16:creationId xmlns:a16="http://schemas.microsoft.com/office/drawing/2014/main" id="{1D348D5A-B9A4-F747-EB25-24698203EF4B}"/>
                  </a:ext>
                </a:extLst>
              </p:cNvPr>
              <p:cNvSpPr txBox="1"/>
              <p:nvPr/>
            </p:nvSpPr>
            <p:spPr>
              <a:xfrm>
                <a:off x="10540325" y="225810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Sup>
                        <m:sSubSupPr>
                          <m:ctrlPr>
                            <a:rPr lang="en-ID" sz="2400" i="1">
                              <a:solidFill>
                                <a:schemeClr val="dk1"/>
                              </a:solidFill>
                              <a:latin typeface="Cambria Math" panose="02040503050406030204" pitchFamily="18" charset="0"/>
                              <a:sym typeface="Actor"/>
                            </a:rPr>
                          </m:ctrlPr>
                        </m:sSubSupPr>
                        <m:e>
                          <m:acc>
                            <m:accPr>
                              <m:chr m:val="⃗"/>
                              <m:ctrlPr>
                                <a:rPr lang="en-ID"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𝑓</m:t>
                              </m:r>
                            </m:e>
                          </m:acc>
                        </m:e>
                        <m:sub>
                          <m:r>
                            <a:rPr lang="en-ID" sz="240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d>
                        <m:dPr>
                          <m:ctrlPr>
                            <a:rPr lang="en-US" sz="2400" b="0" i="1">
                              <a:solidFill>
                                <a:schemeClr val="dk1"/>
                              </a:solidFill>
                              <a:latin typeface="Cambria Math" panose="02040503050406030204" pitchFamily="18" charset="0"/>
                              <a:sym typeface="Actor"/>
                            </a:rPr>
                          </m:ctrlPr>
                        </m:dPr>
                        <m:e>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𝑣</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sSubSup>
                            <m:sSubSupPr>
                              <m:ctrlPr>
                                <a:rPr lang="en-US" sz="2400" b="0" i="1">
                                  <a:solidFill>
                                    <a:schemeClr val="dk1"/>
                                  </a:solidFill>
                                  <a:latin typeface="Cambria Math" panose="02040503050406030204" pitchFamily="18" charset="0"/>
                                  <a:sym typeface="Actor"/>
                                </a:rPr>
                              </m:ctrlPr>
                            </m:sSubSupPr>
                            <m:e>
                              <m:r>
                                <a:rPr lang="en-US" sz="2400" b="0" i="1">
                                  <a:solidFill>
                                    <a:schemeClr val="dk1"/>
                                  </a:solidFill>
                                  <a:latin typeface="Cambria Math" panose="02040503050406030204" pitchFamily="18" charset="0"/>
                                  <a:sym typeface="Actor"/>
                                </a:rPr>
                                <m:t>𝑣</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𝑒</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e>
                      </m:d>
                      <m:r>
                        <a:rPr lang="en-US" sz="2400" b="0" i="1">
                          <a:solidFill>
                            <a:schemeClr val="dk1"/>
                          </a:solidFill>
                          <a:latin typeface="Cambria Math" panose="02040503050406030204" pitchFamily="18" charset="0"/>
                          <a:sym typeface="Actor"/>
                        </a:rPr>
                        <m:t>=</m:t>
                      </m:r>
                      <m:f>
                        <m:fPr>
                          <m:ctrlPr>
                            <a:rPr lang="en-US" sz="2400" b="0" i="1">
                              <a:solidFill>
                                <a:schemeClr val="dk1"/>
                              </a:solidFill>
                              <a:latin typeface="Cambria Math" panose="02040503050406030204" pitchFamily="18" charset="0"/>
                              <a:sym typeface="Actor"/>
                            </a:rPr>
                          </m:ctrlPr>
                        </m:fPr>
                        <m:num>
                          <m:r>
                            <a:rPr lang="en-US" sz="2400" b="0" i="1">
                              <a:solidFill>
                                <a:schemeClr val="dk1"/>
                              </a:solidFill>
                              <a:latin typeface="Cambria Math" panose="02040503050406030204" pitchFamily="18" charset="0"/>
                              <a:sym typeface="Actor"/>
                            </a:rPr>
                            <m:t>1</m:t>
                          </m:r>
                        </m:num>
                        <m:den>
                          <m:sSub>
                            <m:sSubPr>
                              <m:ctrlPr>
                                <a:rPr lang="en-US" sz="2400" b="0" i="1">
                                  <a:solidFill>
                                    <a:schemeClr val="dk1"/>
                                  </a:solidFill>
                                  <a:latin typeface="Cambria Math" panose="02040503050406030204" pitchFamily="18" charset="0"/>
                                  <a:sym typeface="Actor"/>
                                </a:rPr>
                              </m:ctrlPr>
                            </m:sSubPr>
                            <m:e>
                              <m:r>
                                <a:rPr lang="en-US" sz="2400" b="0" i="1">
                                  <a:solidFill>
                                    <a:schemeClr val="dk1"/>
                                  </a:solidFill>
                                  <a:latin typeface="Cambria Math" panose="02040503050406030204" pitchFamily="18" charset="0"/>
                                  <a:ea typeface="Cambria Math" panose="02040503050406030204" pitchFamily="18" charset="0"/>
                                  <a:sym typeface="Actor"/>
                                </a:rPr>
                                <m:t>𝜏</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den>
                      </m:f>
                      <m:r>
                        <a:rPr lang="en-US" sz="2400" b="0" i="1">
                          <a:solidFill>
                            <a:schemeClr val="dk1"/>
                          </a:solidFill>
                          <a:latin typeface="Cambria Math" panose="02040503050406030204" pitchFamily="18" charset="0"/>
                          <a:sym typeface="Actor"/>
                        </a:rPr>
                        <m:t>(</m:t>
                      </m:r>
                      <m:sSubSup>
                        <m:sSubSupPr>
                          <m:ctrlPr>
                            <a:rPr lang="en-US" sz="2400" i="1">
                              <a:solidFill>
                                <a:schemeClr val="dk1"/>
                              </a:solidFill>
                              <a:latin typeface="Cambria Math" panose="02040503050406030204" pitchFamily="18" charset="0"/>
                              <a:sym typeface="Actor"/>
                            </a:rPr>
                          </m:ctrlPr>
                        </m:sSubSupPr>
                        <m:e>
                          <m:r>
                            <a:rPr lang="en-US" sz="2400" i="1">
                              <a:solidFill>
                                <a:schemeClr val="dk1"/>
                              </a:solidFill>
                              <a:latin typeface="Cambria Math" panose="02040503050406030204" pitchFamily="18" charset="0"/>
                              <a:sym typeface="Actor"/>
                            </a:rPr>
                            <m:t>𝑣</m:t>
                          </m:r>
                        </m:e>
                        <m:sub>
                          <m:r>
                            <a:rPr lang="en-US" sz="2400" i="1">
                              <a:solidFill>
                                <a:schemeClr val="dk1"/>
                              </a:solidFill>
                              <a:latin typeface="Cambria Math" panose="02040503050406030204" pitchFamily="18" charset="0"/>
                              <a:ea typeface="Cambria Math" panose="02040503050406030204" pitchFamily="18" charset="0"/>
                              <a:sym typeface="Actor"/>
                            </a:rPr>
                            <m:t>𝛼</m:t>
                          </m:r>
                        </m:sub>
                        <m:sup>
                          <m:r>
                            <a:rPr lang="en-US" sz="2400" i="1">
                              <a:solidFill>
                                <a:schemeClr val="dk1"/>
                              </a:solidFill>
                              <a:latin typeface="Cambria Math" panose="02040503050406030204" pitchFamily="18" charset="0"/>
                              <a:sym typeface="Actor"/>
                            </a:rPr>
                            <m:t>0</m:t>
                          </m:r>
                        </m:sup>
                      </m:sSubSup>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𝑒</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ea typeface="Cambria Math" panose="02040503050406030204" pitchFamily="18" charset="0"/>
                          <a:sym typeface="Actor"/>
                        </a:rPr>
                        <m:t>−</m:t>
                      </m:r>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𝑣</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oMath>
                  </m:oMathPara>
                </a14:m>
                <a:endParaRPr sz="2400">
                  <a:solidFill>
                    <a:schemeClr val="dk1"/>
                  </a:solidFill>
                  <a:latin typeface="Poppins" pitchFamily="2" charset="77"/>
                  <a:ea typeface="Actor"/>
                  <a:cs typeface="Poppins" pitchFamily="2" charset="77"/>
                  <a:sym typeface="Actor"/>
                </a:endParaRPr>
              </a:p>
            </p:txBody>
          </p:sp>
        </mc:Choice>
        <mc:Fallback xmlns="">
          <p:sp>
            <p:nvSpPr>
              <p:cNvPr id="17" name="Google Shape;2115;p49">
                <a:extLst>
                  <a:ext uri="{FF2B5EF4-FFF2-40B4-BE49-F238E27FC236}">
                    <a16:creationId xmlns:a16="http://schemas.microsoft.com/office/drawing/2014/main" id="{1D348D5A-B9A4-F747-EB25-24698203EF4B}"/>
                  </a:ext>
                </a:extLst>
              </p:cNvPr>
              <p:cNvSpPr txBox="1">
                <a:spLocks noRot="1" noChangeAspect="1" noMove="1" noResize="1" noEditPoints="1" noAdjustHandles="1" noChangeArrowheads="1" noChangeShapeType="1" noTextEdit="1"/>
              </p:cNvSpPr>
              <p:nvPr/>
            </p:nvSpPr>
            <p:spPr>
              <a:xfrm>
                <a:off x="10540325" y="2258106"/>
                <a:ext cx="4606534" cy="92814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2115;p49">
                <a:extLst>
                  <a:ext uri="{FF2B5EF4-FFF2-40B4-BE49-F238E27FC236}">
                    <a16:creationId xmlns:a16="http://schemas.microsoft.com/office/drawing/2014/main" id="{F985FB6D-8BF7-0448-5802-0E29D05978AE}"/>
                  </a:ext>
                </a:extLst>
              </p:cNvPr>
              <p:cNvSpPr txBox="1"/>
              <p:nvPr/>
            </p:nvSpPr>
            <p:spPr>
              <a:xfrm>
                <a:off x="1520032" y="639195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𝑈</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8" name="Google Shape;2115;p49">
                <a:extLst>
                  <a:ext uri="{FF2B5EF4-FFF2-40B4-BE49-F238E27FC236}">
                    <a16:creationId xmlns:a16="http://schemas.microsoft.com/office/drawing/2014/main" id="{F985FB6D-8BF7-0448-5802-0E29D05978AE}"/>
                  </a:ext>
                </a:extLst>
              </p:cNvPr>
              <p:cNvSpPr txBox="1">
                <a:spLocks noRot="1" noChangeAspect="1" noMove="1" noResize="1" noEditPoints="1" noAdjustHandles="1" noChangeArrowheads="1" noChangeShapeType="1" noTextEdit="1"/>
              </p:cNvSpPr>
              <p:nvPr/>
            </p:nvSpPr>
            <p:spPr>
              <a:xfrm>
                <a:off x="1520032" y="6391956"/>
                <a:ext cx="4606534" cy="92814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2115;p49">
                <a:extLst>
                  <a:ext uri="{FF2B5EF4-FFF2-40B4-BE49-F238E27FC236}">
                    <a16:creationId xmlns:a16="http://schemas.microsoft.com/office/drawing/2014/main" id="{C4C61CC0-2FCF-EA42-6644-68ED4788FA1B}"/>
                  </a:ext>
                </a:extLst>
              </p:cNvPr>
              <p:cNvSpPr txBox="1"/>
              <p:nvPr/>
            </p:nvSpPr>
            <p:spPr>
              <a:xfrm>
                <a:off x="10540325" y="6385210"/>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𝑉</m:t>
                          </m:r>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begChr m:val="["/>
                          <m:endChr m:val="]"/>
                          <m:ctrlPr>
                            <a:rPr lang="ar-AE" sz="2400" i="1">
                              <a:solidFill>
                                <a:schemeClr val="dk1"/>
                              </a:solidFill>
                              <a:latin typeface="Cambria Math" panose="02040503050406030204" pitchFamily="18" charset="0"/>
                              <a:sym typeface="Actor"/>
                            </a:rPr>
                          </m:ctrlPr>
                        </m:dPr>
                        <m:e>
                          <m:r>
                            <a:rPr lang="ar-AE" sz="2400" i="1">
                              <a:solidFill>
                                <a:schemeClr val="dk1"/>
                              </a:solidFill>
                              <a:latin typeface="Cambria Math" panose="02040503050406030204" pitchFamily="18" charset="0"/>
                              <a:sym typeface="Actor"/>
                            </a:rPr>
                            <m:t>𝑏</m:t>
                          </m:r>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r>
                            <a:rPr lang="ar-AE" sz="2400" i="1">
                              <a:solidFill>
                                <a:schemeClr val="dk1"/>
                              </a:solidFill>
                              <a:latin typeface="Cambria Math" panose="02040503050406030204" pitchFamily="18" charset="0"/>
                              <a:sym typeface="Actor"/>
                            </a:rPr>
                            <m:t>)</m:t>
                          </m:r>
                        </m:e>
                      </m:d>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9" name="Google Shape;2115;p49">
                <a:extLst>
                  <a:ext uri="{FF2B5EF4-FFF2-40B4-BE49-F238E27FC236}">
                    <a16:creationId xmlns:a16="http://schemas.microsoft.com/office/drawing/2014/main" id="{C4C61CC0-2FCF-EA42-6644-68ED4788FA1B}"/>
                  </a:ext>
                </a:extLst>
              </p:cNvPr>
              <p:cNvSpPr txBox="1">
                <a:spLocks noRot="1" noChangeAspect="1" noMove="1" noResize="1" noEditPoints="1" noAdjustHandles="1" noChangeArrowheads="1" noChangeShapeType="1" noTextEdit="1"/>
              </p:cNvSpPr>
              <p:nvPr/>
            </p:nvSpPr>
            <p:spPr>
              <a:xfrm>
                <a:off x="10540325" y="6385210"/>
                <a:ext cx="4606534" cy="928143"/>
              </a:xfrm>
              <a:prstGeom prst="rect">
                <a:avLst/>
              </a:prstGeom>
              <a:blipFill>
                <a:blip r:embed="rId4"/>
                <a:stretch>
                  <a:fillRect/>
                </a:stretch>
              </a:blipFill>
              <a:ln>
                <a:noFill/>
              </a:ln>
            </p:spPr>
            <p:txBody>
              <a:bodyPr/>
              <a:lstStyle/>
              <a:p>
                <a:r>
                  <a:rPr lang="en-US">
                    <a:noFill/>
                  </a:rPr>
                  <a:t> </a:t>
                </a:r>
              </a:p>
            </p:txBody>
          </p:sp>
        </mc:Fallback>
      </mc:AlternateContent>
      <p:sp>
        <p:nvSpPr>
          <p:cNvPr id="24" name="TextBox 15">
            <a:extLst>
              <a:ext uri="{FF2B5EF4-FFF2-40B4-BE49-F238E27FC236}">
                <a16:creationId xmlns:a16="http://schemas.microsoft.com/office/drawing/2014/main" id="{BA68F3DC-6DEE-E4A5-4CE0-B8D2CF375FE0}"/>
              </a:ext>
            </a:extLst>
          </p:cNvPr>
          <p:cNvSpPr txBox="1"/>
          <p:nvPr/>
        </p:nvSpPr>
        <p:spPr>
          <a:xfrm>
            <a:off x="1520032" y="1658389"/>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Attractive effect</a:t>
            </a:r>
          </a:p>
        </p:txBody>
      </p:sp>
      <p:sp>
        <p:nvSpPr>
          <p:cNvPr id="25" name="TextBox 16">
            <a:extLst>
              <a:ext uri="{FF2B5EF4-FFF2-40B4-BE49-F238E27FC236}">
                <a16:creationId xmlns:a16="http://schemas.microsoft.com/office/drawing/2014/main" id="{842745D2-A0E9-4CE2-12EA-73A5D7FC1581}"/>
              </a:ext>
            </a:extLst>
          </p:cNvPr>
          <p:cNvSpPr txBox="1"/>
          <p:nvPr/>
        </p:nvSpPr>
        <p:spPr>
          <a:xfrm>
            <a:off x="1520032" y="3326072"/>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dengan objek yang terdapat di lingkungan atau agen lain yang memiliki relasi dengan agen.</a:t>
            </a:r>
          </a:p>
        </p:txBody>
      </p:sp>
      <mc:AlternateContent xmlns:mc="http://schemas.openxmlformats.org/markup-compatibility/2006" xmlns:a14="http://schemas.microsoft.com/office/drawing/2010/main">
        <mc:Choice Requires="a14">
          <p:sp>
            <p:nvSpPr>
              <p:cNvPr id="26" name="Google Shape;2115;p49">
                <a:extLst>
                  <a:ext uri="{FF2B5EF4-FFF2-40B4-BE49-F238E27FC236}">
                    <a16:creationId xmlns:a16="http://schemas.microsoft.com/office/drawing/2014/main" id="{F8333390-9DF3-C44F-D50C-7E9E348B671D}"/>
                  </a:ext>
                </a:extLst>
              </p:cNvPr>
              <p:cNvSpPr txBox="1"/>
              <p:nvPr/>
            </p:nvSpPr>
            <p:spPr>
              <a:xfrm>
                <a:off x="1516182" y="2278195"/>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d>
                        <m:dPr>
                          <m:ctrlPr>
                            <a:rPr lang="ar-AE" sz="2400" i="1">
                              <a:solidFill>
                                <a:schemeClr val="dk1"/>
                              </a:solidFill>
                              <a:latin typeface="Cambria Math" panose="02040503050406030204" pitchFamily="18" charset="0"/>
                              <a:sym typeface="Actor"/>
                            </a:rPr>
                          </m:ctrlPr>
                        </m:dPr>
                        <m:e>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𝑊</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26" name="Google Shape;2115;p49">
                <a:extLst>
                  <a:ext uri="{FF2B5EF4-FFF2-40B4-BE49-F238E27FC236}">
                    <a16:creationId xmlns:a16="http://schemas.microsoft.com/office/drawing/2014/main" id="{F8333390-9DF3-C44F-D50C-7E9E348B671D}"/>
                  </a:ext>
                </a:extLst>
              </p:cNvPr>
              <p:cNvSpPr txBox="1">
                <a:spLocks noRot="1" noChangeAspect="1" noMove="1" noResize="1" noEditPoints="1" noAdjustHandles="1" noChangeArrowheads="1" noChangeShapeType="1" noTextEdit="1"/>
              </p:cNvSpPr>
              <p:nvPr/>
            </p:nvSpPr>
            <p:spPr>
              <a:xfrm>
                <a:off x="1516182" y="2278195"/>
                <a:ext cx="4606534" cy="928143"/>
              </a:xfrm>
              <a:prstGeom prst="rect">
                <a:avLst/>
              </a:prstGeom>
              <a:blipFill>
                <a:blip r:embed="rId5"/>
                <a:stretch>
                  <a:fillRect r="-275"/>
                </a:stretch>
              </a:blipFill>
              <a:ln>
                <a:noFill/>
              </a:ln>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3" grpId="0"/>
      <p:bldP spid="15" grpId="0"/>
      <p:bldP spid="16" grpId="0"/>
      <p:bldP spid="17" grpId="0" animBg="1"/>
      <p:bldP spid="18" grpId="0" animBg="1"/>
      <p:bldP spid="19" grpId="0" animBg="1"/>
      <p:bldP spid="24" grpId="0"/>
      <p:bldP spid="25" grpId="0"/>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Metodologi Penelitian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22165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BCBD04-2ED5-8062-D52F-420D3479ED16}"/>
              </a:ext>
            </a:extLst>
          </p:cNvPr>
          <p:cNvSpPr txBox="1"/>
          <p:nvPr/>
        </p:nvSpPr>
        <p:spPr>
          <a:xfrm>
            <a:off x="7772400" y="5981700"/>
            <a:ext cx="1971630" cy="369332"/>
          </a:xfrm>
          <a:prstGeom prst="rect">
            <a:avLst/>
          </a:prstGeom>
          <a:noFill/>
        </p:spPr>
        <p:txBody>
          <a:bodyPr wrap="none" rtlCol="0">
            <a:spAutoFit/>
          </a:bodyPr>
          <a:lstStyle/>
          <a:p>
            <a:r>
              <a:rPr lang="en-US"/>
              <a:t>Tahapan penelitian</a:t>
            </a:r>
          </a:p>
        </p:txBody>
      </p:sp>
    </p:spTree>
    <p:extLst>
      <p:ext uri="{BB962C8B-B14F-4D97-AF65-F5344CB8AC3E}">
        <p14:creationId xmlns:p14="http://schemas.microsoft.com/office/powerpoint/2010/main" val="319694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0E8BA8-2889-EFB1-E6D5-31C2B24C2883}"/>
              </a:ext>
            </a:extLst>
          </p:cNvPr>
          <p:cNvSpPr txBox="1"/>
          <p:nvPr/>
        </p:nvSpPr>
        <p:spPr>
          <a:xfrm>
            <a:off x="4495800" y="5600700"/>
            <a:ext cx="1795300" cy="369332"/>
          </a:xfrm>
          <a:prstGeom prst="rect">
            <a:avLst/>
          </a:prstGeom>
          <a:noFill/>
        </p:spPr>
        <p:txBody>
          <a:bodyPr wrap="none" rtlCol="0">
            <a:spAutoFit/>
          </a:bodyPr>
          <a:lstStyle/>
          <a:p>
            <a:r>
              <a:rPr lang="en-US"/>
              <a:t>Software netlogo</a:t>
            </a:r>
          </a:p>
        </p:txBody>
      </p:sp>
    </p:spTree>
    <p:extLst>
      <p:ext uri="{BB962C8B-B14F-4D97-AF65-F5344CB8AC3E}">
        <p14:creationId xmlns:p14="http://schemas.microsoft.com/office/powerpoint/2010/main" val="264476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1210"/>
            <a:chOff x="0" y="0"/>
            <a:chExt cx="14871996" cy="1814946"/>
          </a:xfrm>
        </p:grpSpPr>
        <p:sp>
          <p:nvSpPr>
            <p:cNvPr id="8" name="TextBox 8"/>
            <p:cNvSpPr txBox="1"/>
            <p:nvPr/>
          </p:nvSpPr>
          <p:spPr>
            <a:xfrm>
              <a:off x="0" y="0"/>
              <a:ext cx="14871996" cy="1130053"/>
            </a:xfrm>
            <a:prstGeom prst="rect">
              <a:avLst/>
            </a:prstGeom>
          </p:spPr>
          <p:txBody>
            <a:bodyPr lIns="0" tIns="0" rIns="0" bIns="0" rtlCol="0" anchor="t">
              <a:spAutoFit/>
            </a:bodyPr>
            <a:lstStyle/>
            <a:p>
              <a:pPr algn="ctr">
                <a:lnSpc>
                  <a:spcPts val="6636"/>
                </a:lnSpc>
              </a:pPr>
              <a:r>
                <a:rPr lang="en-US" sz="5530">
                  <a:solidFill>
                    <a:srgbClr val="333333"/>
                  </a:solidFill>
                  <a:latin typeface="Poppins Medium"/>
                </a:rPr>
                <a:t>Skenario</a:t>
              </a:r>
            </a:p>
          </p:txBody>
        </p:sp>
        <p:sp>
          <p:nvSpPr>
            <p:cNvPr id="9" name="TextBox 9"/>
            <p:cNvSpPr txBox="1"/>
            <p:nvPr/>
          </p:nvSpPr>
          <p:spPr>
            <a:xfrm>
              <a:off x="0" y="1395846"/>
              <a:ext cx="14871996" cy="419100"/>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Steps and Action Items</a:t>
              </a: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1</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2</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3</a:t>
              </a:r>
            </a:p>
          </p:txBody>
        </p:sp>
      </p:grpSp>
      <p:sp>
        <p:nvSpPr>
          <p:cNvPr id="22" name="TextBox 22"/>
          <p:cNvSpPr txBox="1"/>
          <p:nvPr/>
        </p:nvSpPr>
        <p:spPr>
          <a:xfrm>
            <a:off x="2262585" y="5114925"/>
            <a:ext cx="3520197"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komponen populasi agen; jumlah dan distribusi usia agen.</a:t>
            </a:r>
          </a:p>
        </p:txBody>
      </p:sp>
      <p:sp>
        <p:nvSpPr>
          <p:cNvPr id="23" name="TextBox 23"/>
          <p:cNvSpPr txBox="1"/>
          <p:nvPr/>
        </p:nvSpPr>
        <p:spPr>
          <a:xfrm>
            <a:off x="7450605" y="5114925"/>
            <a:ext cx="3520197" cy="6303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jumlah, posisi, dan ukuran pintu keluar.</a:t>
            </a:r>
          </a:p>
        </p:txBody>
      </p:sp>
      <p:sp>
        <p:nvSpPr>
          <p:cNvPr id="24" name="TextBox 24"/>
          <p:cNvSpPr txBox="1"/>
          <p:nvPr/>
        </p:nvSpPr>
        <p:spPr>
          <a:xfrm>
            <a:off x="12509539" y="5114925"/>
            <a:ext cx="3515875"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tata letak bangunan (jumlah ruangan, jumlah lantai)</a:t>
            </a:r>
          </a:p>
        </p:txBody>
      </p:sp>
      <p:grpSp>
        <p:nvGrpSpPr>
          <p:cNvPr id="27" name="Group 4">
            <a:extLst>
              <a:ext uri="{FF2B5EF4-FFF2-40B4-BE49-F238E27FC236}">
                <a16:creationId xmlns:a16="http://schemas.microsoft.com/office/drawing/2014/main" id="{358E5836-C6B9-2C9F-A775-7836218DC1D9}"/>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C552D2CC-2B0A-EB36-2B58-ED0683752B59}"/>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CBCCE89-F11B-252B-F050-C4C25B6303FC}"/>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30" name="TextBox 13">
            <a:extLst>
              <a:ext uri="{FF2B5EF4-FFF2-40B4-BE49-F238E27FC236}">
                <a16:creationId xmlns:a16="http://schemas.microsoft.com/office/drawing/2014/main" id="{D58F0F70-D1A3-2D64-C7FF-399F4E50B4F4}"/>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7">
            <a:extLst>
              <a:ext uri="{FF2B5EF4-FFF2-40B4-BE49-F238E27FC236}">
                <a16:creationId xmlns:a16="http://schemas.microsoft.com/office/drawing/2014/main" id="{2F86CD98-C22F-BD58-DC9A-41DE249BDAB8}"/>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11">
            <a:extLst>
              <a:ext uri="{FF2B5EF4-FFF2-40B4-BE49-F238E27FC236}">
                <a16:creationId xmlns:a16="http://schemas.microsoft.com/office/drawing/2014/main" id="{315DA00E-D437-C1D5-E51B-F2C67B3C95BC}"/>
              </a:ext>
            </a:extLst>
          </p:cNvPr>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grpSp>
        <p:nvGrpSpPr>
          <p:cNvPr id="69" name="Group 68">
            <a:extLst>
              <a:ext uri="{FF2B5EF4-FFF2-40B4-BE49-F238E27FC236}">
                <a16:creationId xmlns:a16="http://schemas.microsoft.com/office/drawing/2014/main" id="{B3F4D1F0-D57B-58EF-390C-DA469F5D1C6D}"/>
              </a:ext>
            </a:extLst>
          </p:cNvPr>
          <p:cNvGrpSpPr/>
          <p:nvPr/>
        </p:nvGrpSpPr>
        <p:grpSpPr>
          <a:xfrm>
            <a:off x="2118275" y="1782459"/>
            <a:ext cx="14051450" cy="8123508"/>
            <a:chOff x="1938129" y="1151697"/>
            <a:chExt cx="14051450" cy="8123508"/>
          </a:xfrm>
        </p:grpSpPr>
        <p:sp>
          <p:nvSpPr>
            <p:cNvPr id="5" name="Rounded Rectangle 4">
              <a:extLst>
                <a:ext uri="{FF2B5EF4-FFF2-40B4-BE49-F238E27FC236}">
                  <a16:creationId xmlns:a16="http://schemas.microsoft.com/office/drawing/2014/main" id="{2CF10D5F-1240-0B37-70CF-17778A3EF292}"/>
                </a:ext>
              </a:extLst>
            </p:cNvPr>
            <p:cNvSpPr/>
            <p:nvPr/>
          </p:nvSpPr>
          <p:spPr>
            <a:xfrm>
              <a:off x="5681871" y="1151697"/>
              <a:ext cx="1905000" cy="685800"/>
            </a:xfrm>
            <a:prstGeom prst="roundRect">
              <a:avLst>
                <a:gd name="adj" fmla="val 50000"/>
              </a:avLst>
            </a:prstGeom>
            <a:solidFill>
              <a:srgbClr val="E6D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Mulai</a:t>
              </a:r>
            </a:p>
          </p:txBody>
        </p:sp>
        <p:sp>
          <p:nvSpPr>
            <p:cNvPr id="6" name="Parallelogram 5">
              <a:extLst>
                <a:ext uri="{FF2B5EF4-FFF2-40B4-BE49-F238E27FC236}">
                  <a16:creationId xmlns:a16="http://schemas.microsoft.com/office/drawing/2014/main" id="{1F77A0C5-217B-D8A1-235D-405C68C58738}"/>
                </a:ext>
              </a:extLst>
            </p:cNvPr>
            <p:cNvSpPr/>
            <p:nvPr/>
          </p:nvSpPr>
          <p:spPr>
            <a:xfrm>
              <a:off x="5181600" y="2247900"/>
              <a:ext cx="2895600" cy="914400"/>
            </a:xfrm>
            <a:prstGeom prst="parallelogram">
              <a:avLst/>
            </a:prstGeom>
            <a:solidFill>
              <a:srgbClr val="BABC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Input posisi, kecepatan, dan energi agen</a:t>
              </a:r>
            </a:p>
          </p:txBody>
        </p:sp>
        <p:sp>
          <p:nvSpPr>
            <p:cNvPr id="7" name="Rectangle 6">
              <a:extLst>
                <a:ext uri="{FF2B5EF4-FFF2-40B4-BE49-F238E27FC236}">
                  <a16:creationId xmlns:a16="http://schemas.microsoft.com/office/drawing/2014/main" id="{780E6FCE-1DBE-6889-EE77-FA66821B688A}"/>
                </a:ext>
              </a:extLst>
            </p:cNvPr>
            <p:cNvSpPr/>
            <p:nvPr/>
          </p:nvSpPr>
          <p:spPr>
            <a:xfrm>
              <a:off x="5262771" y="357270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Mencari pintu keluar terdekat</a:t>
              </a:r>
            </a:p>
          </p:txBody>
        </p:sp>
        <p:sp>
          <p:nvSpPr>
            <p:cNvPr id="8" name="Rectangle 7">
              <a:extLst>
                <a:ext uri="{FF2B5EF4-FFF2-40B4-BE49-F238E27FC236}">
                  <a16:creationId xmlns:a16="http://schemas.microsoft.com/office/drawing/2014/main" id="{4CD73CD3-5B7F-56A7-0FF6-258292C2A660}"/>
                </a:ext>
              </a:extLst>
            </p:cNvPr>
            <p:cNvSpPr/>
            <p:nvPr/>
          </p:nvSpPr>
          <p:spPr>
            <a:xfrm>
              <a:off x="5252831" y="4740136"/>
              <a:ext cx="2753139"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Kalkulasi model gaya sosial</a:t>
              </a:r>
            </a:p>
          </p:txBody>
        </p:sp>
        <p:sp>
          <p:nvSpPr>
            <p:cNvPr id="9" name="Diamond 8">
              <a:extLst>
                <a:ext uri="{FF2B5EF4-FFF2-40B4-BE49-F238E27FC236}">
                  <a16:creationId xmlns:a16="http://schemas.microsoft.com/office/drawing/2014/main" id="{E83B9C1E-7D0D-0401-0A04-51383AD20FF7}"/>
                </a:ext>
              </a:extLst>
            </p:cNvPr>
            <p:cNvSpPr/>
            <p:nvPr/>
          </p:nvSpPr>
          <p:spPr>
            <a:xfrm>
              <a:off x="5127763" y="5907569"/>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sel selanjutnya kosong?</a:t>
              </a:r>
            </a:p>
          </p:txBody>
        </p:sp>
        <p:sp>
          <p:nvSpPr>
            <p:cNvPr id="12" name="Rectangle 11">
              <a:extLst>
                <a:ext uri="{FF2B5EF4-FFF2-40B4-BE49-F238E27FC236}">
                  <a16:creationId xmlns:a16="http://schemas.microsoft.com/office/drawing/2014/main" id="{14F7BA51-22F5-C1E4-5831-0F6667D57A58}"/>
                </a:ext>
              </a:extLst>
            </p:cNvPr>
            <p:cNvSpPr/>
            <p:nvPr/>
          </p:nvSpPr>
          <p:spPr>
            <a:xfrm>
              <a:off x="1938129" y="7708208"/>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Tunggu (tidak bergerak) atau ubah kecepatan</a:t>
              </a:r>
            </a:p>
          </p:txBody>
        </p:sp>
        <p:sp>
          <p:nvSpPr>
            <p:cNvPr id="13" name="Rectangle 12">
              <a:extLst>
                <a:ext uri="{FF2B5EF4-FFF2-40B4-BE49-F238E27FC236}">
                  <a16:creationId xmlns:a16="http://schemas.microsoft.com/office/drawing/2014/main" id="{55A61CC2-DBC4-0403-6729-32998F70F5EA}"/>
                </a:ext>
              </a:extLst>
            </p:cNvPr>
            <p:cNvSpPr/>
            <p:nvPr/>
          </p:nvSpPr>
          <p:spPr>
            <a:xfrm>
              <a:off x="9187071" y="6402869"/>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Maju sesuai arah gerak dan kecepatan</a:t>
              </a:r>
            </a:p>
          </p:txBody>
        </p:sp>
        <p:sp>
          <p:nvSpPr>
            <p:cNvPr id="14" name="Rectangle 13">
              <a:extLst>
                <a:ext uri="{FF2B5EF4-FFF2-40B4-BE49-F238E27FC236}">
                  <a16:creationId xmlns:a16="http://schemas.microsoft.com/office/drawing/2014/main" id="{5F86C80F-F8F5-C648-014A-4CAF6ED9A60C}"/>
                </a:ext>
              </a:extLst>
            </p:cNvPr>
            <p:cNvSpPr/>
            <p:nvPr/>
          </p:nvSpPr>
          <p:spPr>
            <a:xfrm>
              <a:off x="9187071" y="764857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Perbarui posisi, kecepatan, arah, dan energi</a:t>
              </a:r>
            </a:p>
          </p:txBody>
        </p:sp>
        <p:sp>
          <p:nvSpPr>
            <p:cNvPr id="15" name="Diamond 14">
              <a:extLst>
                <a:ext uri="{FF2B5EF4-FFF2-40B4-BE49-F238E27FC236}">
                  <a16:creationId xmlns:a16="http://schemas.microsoft.com/office/drawing/2014/main" id="{1956E7BA-1D1B-54BC-DBB5-3E2B91D84F68}"/>
                </a:ext>
              </a:extLst>
            </p:cNvPr>
            <p:cNvSpPr/>
            <p:nvPr/>
          </p:nvSpPr>
          <p:spPr>
            <a:xfrm>
              <a:off x="12986305" y="7153273"/>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ada api atau bahaya</a:t>
              </a:r>
            </a:p>
          </p:txBody>
        </p:sp>
        <p:sp>
          <p:nvSpPr>
            <p:cNvPr id="16" name="Diamond 15">
              <a:extLst>
                <a:ext uri="{FF2B5EF4-FFF2-40B4-BE49-F238E27FC236}">
                  <a16:creationId xmlns:a16="http://schemas.microsoft.com/office/drawing/2014/main" id="{CA432DB8-6B36-BFD0-59A5-384F3F32690D}"/>
                </a:ext>
              </a:extLst>
            </p:cNvPr>
            <p:cNvSpPr/>
            <p:nvPr/>
          </p:nvSpPr>
          <p:spPr>
            <a:xfrm>
              <a:off x="12986305" y="4244836"/>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tiba di tujuan?</a:t>
              </a:r>
            </a:p>
          </p:txBody>
        </p:sp>
        <p:sp>
          <p:nvSpPr>
            <p:cNvPr id="17" name="Rounded Rectangle 16">
              <a:extLst>
                <a:ext uri="{FF2B5EF4-FFF2-40B4-BE49-F238E27FC236}">
                  <a16:creationId xmlns:a16="http://schemas.microsoft.com/office/drawing/2014/main" id="{075EF186-5B22-76EB-4F01-C068553B38A7}"/>
                </a:ext>
              </a:extLst>
            </p:cNvPr>
            <p:cNvSpPr/>
            <p:nvPr/>
          </p:nvSpPr>
          <p:spPr>
            <a:xfrm>
              <a:off x="13535442" y="2987534"/>
              <a:ext cx="1905000" cy="685800"/>
            </a:xfrm>
            <a:prstGeom prst="roundRect">
              <a:avLst>
                <a:gd name="adj" fmla="val 50000"/>
              </a:avLst>
            </a:prstGeom>
            <a:solidFill>
              <a:srgbClr val="DDBA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Selesai</a:t>
              </a:r>
            </a:p>
          </p:txBody>
        </p:sp>
        <p:cxnSp>
          <p:nvCxnSpPr>
            <p:cNvPr id="19" name="Straight Arrow Connector 18">
              <a:extLst>
                <a:ext uri="{FF2B5EF4-FFF2-40B4-BE49-F238E27FC236}">
                  <a16:creationId xmlns:a16="http://schemas.microsoft.com/office/drawing/2014/main" id="{BA02DCDD-BD71-4623-EA95-D698ED4BA31B}"/>
                </a:ext>
              </a:extLst>
            </p:cNvPr>
            <p:cNvCxnSpPr>
              <a:stCxn id="5" idx="2"/>
              <a:endCxn id="6" idx="0"/>
            </p:cNvCxnSpPr>
            <p:nvPr/>
          </p:nvCxnSpPr>
          <p:spPr>
            <a:xfrm flipH="1">
              <a:off x="6629400" y="1837497"/>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2965E93-916A-2F64-2AA0-2DEC94E1FDBB}"/>
                </a:ext>
              </a:extLst>
            </p:cNvPr>
            <p:cNvCxnSpPr>
              <a:stCxn id="6" idx="4"/>
              <a:endCxn id="7" idx="0"/>
            </p:cNvCxnSpPr>
            <p:nvPr/>
          </p:nvCxnSpPr>
          <p:spPr>
            <a:xfrm>
              <a:off x="6629400" y="3162300"/>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C3DBC94-70EE-84A2-B931-5A64817C5FB5}"/>
                </a:ext>
              </a:extLst>
            </p:cNvPr>
            <p:cNvCxnSpPr>
              <a:stCxn id="7" idx="2"/>
              <a:endCxn id="8" idx="0"/>
            </p:cNvCxnSpPr>
            <p:nvPr/>
          </p:nvCxnSpPr>
          <p:spPr>
            <a:xfrm flipH="1">
              <a:off x="6629401" y="4334703"/>
              <a:ext cx="4970"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F064AA0-A0A4-E527-9367-FD2B8DB1E0E9}"/>
                </a:ext>
              </a:extLst>
            </p:cNvPr>
            <p:cNvCxnSpPr>
              <a:stCxn id="8" idx="2"/>
              <a:endCxn id="9" idx="0"/>
            </p:cNvCxnSpPr>
            <p:nvPr/>
          </p:nvCxnSpPr>
          <p:spPr>
            <a:xfrm flipH="1">
              <a:off x="6629400" y="5502136"/>
              <a:ext cx="1"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C373B83B-B96D-6D0E-60B0-BAF108AFCDF0}"/>
                </a:ext>
              </a:extLst>
            </p:cNvPr>
            <p:cNvCxnSpPr>
              <a:stCxn id="9" idx="1"/>
              <a:endCxn id="12" idx="0"/>
            </p:cNvCxnSpPr>
            <p:nvPr/>
          </p:nvCxnSpPr>
          <p:spPr>
            <a:xfrm rot="10800000" flipV="1">
              <a:off x="3309729" y="6783868"/>
              <a:ext cx="1818034" cy="9243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Elbow Connector 30">
              <a:extLst>
                <a:ext uri="{FF2B5EF4-FFF2-40B4-BE49-F238E27FC236}">
                  <a16:creationId xmlns:a16="http://schemas.microsoft.com/office/drawing/2014/main" id="{61A62438-EDD4-E497-CDB2-87BDC84CC4B6}"/>
                </a:ext>
              </a:extLst>
            </p:cNvPr>
            <p:cNvCxnSpPr>
              <a:stCxn id="12" idx="3"/>
              <a:endCxn id="9" idx="2"/>
            </p:cNvCxnSpPr>
            <p:nvPr/>
          </p:nvCxnSpPr>
          <p:spPr>
            <a:xfrm flipV="1">
              <a:off x="4681329" y="7660169"/>
              <a:ext cx="1948071" cy="4290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E5F9850-F034-8C69-5199-DD3E7F4E51DE}"/>
                </a:ext>
              </a:extLst>
            </p:cNvPr>
            <p:cNvCxnSpPr>
              <a:stCxn id="9" idx="3"/>
              <a:endCxn id="13" idx="1"/>
            </p:cNvCxnSpPr>
            <p:nvPr/>
          </p:nvCxnSpPr>
          <p:spPr>
            <a:xfrm>
              <a:off x="8131037" y="6783869"/>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92D8C92-642E-5696-06E8-44DFA483D88D}"/>
                </a:ext>
              </a:extLst>
            </p:cNvPr>
            <p:cNvCxnSpPr>
              <a:stCxn id="13" idx="2"/>
              <a:endCxn id="14" idx="0"/>
            </p:cNvCxnSpPr>
            <p:nvPr/>
          </p:nvCxnSpPr>
          <p:spPr>
            <a:xfrm>
              <a:off x="10558671" y="7164869"/>
              <a:ext cx="0" cy="48370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3A0648AD-2F91-668B-7A97-86731576FD47}"/>
                </a:ext>
              </a:extLst>
            </p:cNvPr>
            <p:cNvCxnSpPr>
              <a:stCxn id="14" idx="3"/>
            </p:cNvCxnSpPr>
            <p:nvPr/>
          </p:nvCxnSpPr>
          <p:spPr>
            <a:xfrm>
              <a:off x="11930271" y="8029573"/>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3D88AC4-9275-513D-8BD9-E75DA3D03D2D}"/>
                </a:ext>
              </a:extLst>
            </p:cNvPr>
            <p:cNvCxnSpPr>
              <a:stCxn id="15" idx="0"/>
              <a:endCxn id="16" idx="2"/>
            </p:cNvCxnSpPr>
            <p:nvPr/>
          </p:nvCxnSpPr>
          <p:spPr>
            <a:xfrm flipV="1">
              <a:off x="14487942" y="5997436"/>
              <a:ext cx="0" cy="11558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DC3DD7B2-E316-AE59-4E14-51B4802FCB95}"/>
                </a:ext>
              </a:extLst>
            </p:cNvPr>
            <p:cNvCxnSpPr>
              <a:stCxn id="15" idx="2"/>
              <a:endCxn id="12" idx="2"/>
            </p:cNvCxnSpPr>
            <p:nvPr/>
          </p:nvCxnSpPr>
          <p:spPr>
            <a:xfrm rot="5400000" flipH="1">
              <a:off x="8681003" y="3098935"/>
              <a:ext cx="435665" cy="11178213"/>
            </a:xfrm>
            <a:prstGeom prst="bentConnector3">
              <a:avLst>
                <a:gd name="adj1" fmla="val -88974"/>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B58D19FB-796E-8064-72D5-854227DEB9F6}"/>
                </a:ext>
              </a:extLst>
            </p:cNvPr>
            <p:cNvCxnSpPr>
              <a:stCxn id="16" idx="0"/>
              <a:endCxn id="17" idx="2"/>
            </p:cNvCxnSpPr>
            <p:nvPr/>
          </p:nvCxnSpPr>
          <p:spPr>
            <a:xfrm flipV="1">
              <a:off x="14487942" y="3673334"/>
              <a:ext cx="0" cy="571502"/>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2EE2C34A-A424-6114-5E78-12F48C3F119E}"/>
                </a:ext>
              </a:extLst>
            </p:cNvPr>
            <p:cNvCxnSpPr>
              <a:stCxn id="16" idx="1"/>
              <a:endCxn id="8" idx="3"/>
            </p:cNvCxnSpPr>
            <p:nvPr/>
          </p:nvCxnSpPr>
          <p:spPr>
            <a:xfrm flipH="1">
              <a:off x="8005970" y="5121136"/>
              <a:ext cx="4980335"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5D8D98A6-9EA1-D27B-3CB5-358B7BE61764}"/>
                </a:ext>
              </a:extLst>
            </p:cNvPr>
            <p:cNvSpPr txBox="1"/>
            <p:nvPr/>
          </p:nvSpPr>
          <p:spPr>
            <a:xfrm>
              <a:off x="8097078" y="6384719"/>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5" name="TextBox 54">
              <a:extLst>
                <a:ext uri="{FF2B5EF4-FFF2-40B4-BE49-F238E27FC236}">
                  <a16:creationId xmlns:a16="http://schemas.microsoft.com/office/drawing/2014/main" id="{F7350861-6127-F6CC-41F0-D43D81463F4E}"/>
                </a:ext>
              </a:extLst>
            </p:cNvPr>
            <p:cNvSpPr txBox="1"/>
            <p:nvPr/>
          </p:nvSpPr>
          <p:spPr>
            <a:xfrm>
              <a:off x="14533761" y="395370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6" name="TextBox 55">
              <a:extLst>
                <a:ext uri="{FF2B5EF4-FFF2-40B4-BE49-F238E27FC236}">
                  <a16:creationId xmlns:a16="http://schemas.microsoft.com/office/drawing/2014/main" id="{CE5873C9-5DC6-DE0E-D285-A6242AA237BF}"/>
                </a:ext>
              </a:extLst>
            </p:cNvPr>
            <p:cNvSpPr txBox="1"/>
            <p:nvPr/>
          </p:nvSpPr>
          <p:spPr>
            <a:xfrm>
              <a:off x="14543703" y="890587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7" name="TextBox 56">
              <a:extLst>
                <a:ext uri="{FF2B5EF4-FFF2-40B4-BE49-F238E27FC236}">
                  <a16:creationId xmlns:a16="http://schemas.microsoft.com/office/drawing/2014/main" id="{21811854-2949-E454-3BCF-B641B5C30F5A}"/>
                </a:ext>
              </a:extLst>
            </p:cNvPr>
            <p:cNvSpPr txBox="1"/>
            <p:nvPr/>
          </p:nvSpPr>
          <p:spPr>
            <a:xfrm>
              <a:off x="4344434" y="6378885"/>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8" name="TextBox 57">
              <a:extLst>
                <a:ext uri="{FF2B5EF4-FFF2-40B4-BE49-F238E27FC236}">
                  <a16:creationId xmlns:a16="http://schemas.microsoft.com/office/drawing/2014/main" id="{4145B773-470D-3A99-E99A-D5F695197BAA}"/>
                </a:ext>
              </a:extLst>
            </p:cNvPr>
            <p:cNvSpPr txBox="1"/>
            <p:nvPr/>
          </p:nvSpPr>
          <p:spPr>
            <a:xfrm>
              <a:off x="13662210" y="6778107"/>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9" name="TextBox 58">
              <a:extLst>
                <a:ext uri="{FF2B5EF4-FFF2-40B4-BE49-F238E27FC236}">
                  <a16:creationId xmlns:a16="http://schemas.microsoft.com/office/drawing/2014/main" id="{06CC8DD9-679A-0A18-14CA-25DD77797F64}"/>
                </a:ext>
              </a:extLst>
            </p:cNvPr>
            <p:cNvSpPr txBox="1"/>
            <p:nvPr/>
          </p:nvSpPr>
          <p:spPr>
            <a:xfrm>
              <a:off x="12206923" y="4716153"/>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grpSp>
      <p:grpSp>
        <p:nvGrpSpPr>
          <p:cNvPr id="65" name="Group 4">
            <a:extLst>
              <a:ext uri="{FF2B5EF4-FFF2-40B4-BE49-F238E27FC236}">
                <a16:creationId xmlns:a16="http://schemas.microsoft.com/office/drawing/2014/main" id="{907AA503-A435-A86B-571C-A97921D44CB1}"/>
              </a:ext>
            </a:extLst>
          </p:cNvPr>
          <p:cNvGrpSpPr/>
          <p:nvPr/>
        </p:nvGrpSpPr>
        <p:grpSpPr>
          <a:xfrm>
            <a:off x="0" y="0"/>
            <a:ext cx="18288000" cy="450526"/>
            <a:chOff x="0" y="0"/>
            <a:chExt cx="6186311" cy="152400"/>
          </a:xfrm>
        </p:grpSpPr>
        <p:sp>
          <p:nvSpPr>
            <p:cNvPr id="66" name="Freeform 5">
              <a:extLst>
                <a:ext uri="{FF2B5EF4-FFF2-40B4-BE49-F238E27FC236}">
                  <a16:creationId xmlns:a16="http://schemas.microsoft.com/office/drawing/2014/main" id="{2373A141-E1B1-E1D8-56EC-3FE8F383E11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7" name="TextBox 12">
            <a:extLst>
              <a:ext uri="{FF2B5EF4-FFF2-40B4-BE49-F238E27FC236}">
                <a16:creationId xmlns:a16="http://schemas.microsoft.com/office/drawing/2014/main" id="{5F0B6438-88E8-224C-112C-7643214828C7}"/>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8" name="TextBox 13">
            <a:extLst>
              <a:ext uri="{FF2B5EF4-FFF2-40B4-BE49-F238E27FC236}">
                <a16:creationId xmlns:a16="http://schemas.microsoft.com/office/drawing/2014/main" id="{3BEDDE36-F15E-2BE7-9988-4A82CAC810C2}"/>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extLst>
      <p:ext uri="{BB962C8B-B14F-4D97-AF65-F5344CB8AC3E}">
        <p14:creationId xmlns:p14="http://schemas.microsoft.com/office/powerpoint/2010/main" val="392558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417DD-3B8C-BEA3-C6E5-9E7CE5400827}"/>
              </a:ext>
            </a:extLst>
          </p:cNvPr>
          <p:cNvSpPr txBox="1"/>
          <p:nvPr/>
        </p:nvSpPr>
        <p:spPr>
          <a:xfrm>
            <a:off x="11201400" y="5372100"/>
            <a:ext cx="2025298" cy="369332"/>
          </a:xfrm>
          <a:prstGeom prst="rect">
            <a:avLst/>
          </a:prstGeom>
          <a:noFill/>
        </p:spPr>
        <p:txBody>
          <a:bodyPr wrap="none" rtlCol="0">
            <a:spAutoFit/>
          </a:bodyPr>
          <a:lstStyle/>
          <a:p>
            <a:r>
              <a:rPr lang="en-US"/>
              <a:t>Analisis sensitivitasi</a:t>
            </a:r>
          </a:p>
        </p:txBody>
      </p:sp>
    </p:spTree>
    <p:extLst>
      <p:ext uri="{BB962C8B-B14F-4D97-AF65-F5344CB8AC3E}">
        <p14:creationId xmlns:p14="http://schemas.microsoft.com/office/powerpoint/2010/main" val="2100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Hasil Sementara</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IV</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8416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6032AF-6D59-DD89-039A-48E79F7E1CE8}"/>
              </a:ext>
            </a:extLst>
          </p:cNvPr>
          <p:cNvSpPr txBox="1"/>
          <p:nvPr/>
        </p:nvSpPr>
        <p:spPr>
          <a:xfrm>
            <a:off x="5334000" y="7505700"/>
            <a:ext cx="1789401" cy="369332"/>
          </a:xfrm>
          <a:prstGeom prst="rect">
            <a:avLst/>
          </a:prstGeom>
          <a:noFill/>
        </p:spPr>
        <p:txBody>
          <a:bodyPr wrap="none" rtlCol="0">
            <a:spAutoFit/>
          </a:bodyPr>
          <a:lstStyle/>
          <a:p>
            <a:r>
              <a:rPr lang="en-US"/>
              <a:t>Tunjukin simulasi</a:t>
            </a:r>
          </a:p>
        </p:txBody>
      </p:sp>
    </p:spTree>
    <p:extLst>
      <p:ext uri="{BB962C8B-B14F-4D97-AF65-F5344CB8AC3E}">
        <p14:creationId xmlns:p14="http://schemas.microsoft.com/office/powerpoint/2010/main" val="1440039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Simpulan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V</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extLst>
      <p:ext uri="{BB962C8B-B14F-4D97-AF65-F5344CB8AC3E}">
        <p14:creationId xmlns:p14="http://schemas.microsoft.com/office/powerpoint/2010/main" val="77521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Pendahuluan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a:t>
            </a:r>
          </a:p>
        </p:txBody>
      </p:sp>
      <p:sp>
        <p:nvSpPr>
          <p:cNvPr id="6" name="TextBox 6"/>
          <p:cNvSpPr txBox="1"/>
          <p:nvPr/>
        </p:nvSpPr>
        <p:spPr>
          <a:xfrm>
            <a:off x="5069691" y="8733790"/>
            <a:ext cx="9092802" cy="524510"/>
          </a:xfrm>
          <a:prstGeom prst="rect">
            <a:avLst/>
          </a:prstGeom>
        </p:spPr>
        <p:txBody>
          <a:bodyPr lIns="0" tIns="0" rIns="0" bIns="0" rtlCol="0" anchor="t">
            <a:spAutoFit/>
          </a:bodyPr>
          <a:lstStyle/>
          <a:p>
            <a:pPr>
              <a:lnSpc>
                <a:spcPts val="4479"/>
              </a:lnSpc>
              <a:spcBef>
                <a:spcPct val="0"/>
              </a:spcBef>
            </a:pPr>
            <a:r>
              <a:rPr lang="en-US" sz="2799">
                <a:solidFill>
                  <a:srgbClr val="333333"/>
                </a:solidFill>
                <a:latin typeface="Poppins Light"/>
              </a:rPr>
              <a:t>Write Final Defense Presentation's Topic Here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extLst>
      <p:ext uri="{BB962C8B-B14F-4D97-AF65-F5344CB8AC3E}">
        <p14:creationId xmlns:p14="http://schemas.microsoft.com/office/powerpoint/2010/main" val="783176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3231B5-FBE9-7AA6-4C86-E292B89DFC83}"/>
              </a:ext>
            </a:extLst>
          </p:cNvPr>
          <p:cNvSpPr txBox="1"/>
          <p:nvPr/>
        </p:nvSpPr>
        <p:spPr>
          <a:xfrm>
            <a:off x="5867400" y="6057900"/>
            <a:ext cx="2107372" cy="369332"/>
          </a:xfrm>
          <a:prstGeom prst="rect">
            <a:avLst/>
          </a:prstGeom>
          <a:noFill/>
        </p:spPr>
        <p:txBody>
          <a:bodyPr wrap="none" rtlCol="0">
            <a:spAutoFit/>
          </a:bodyPr>
          <a:lstStyle/>
          <a:p>
            <a:r>
              <a:rPr lang="en-US"/>
              <a:t>Rencana selanjutnya</a:t>
            </a:r>
          </a:p>
        </p:txBody>
      </p:sp>
    </p:spTree>
    <p:extLst>
      <p:ext uri="{BB962C8B-B14F-4D97-AF65-F5344CB8AC3E}">
        <p14:creationId xmlns:p14="http://schemas.microsoft.com/office/powerpoint/2010/main" val="371214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333333"/>
            </a:solidFill>
          </p:spPr>
        </p:sp>
      </p:grpSp>
      <p:sp>
        <p:nvSpPr>
          <p:cNvPr id="4" name="TextBox 4"/>
          <p:cNvSpPr txBox="1"/>
          <p:nvPr/>
        </p:nvSpPr>
        <p:spPr>
          <a:xfrm>
            <a:off x="1028700" y="3065796"/>
            <a:ext cx="9386462" cy="1231106"/>
          </a:xfrm>
          <a:prstGeom prst="rect">
            <a:avLst/>
          </a:prstGeom>
        </p:spPr>
        <p:txBody>
          <a:bodyPr lIns="0" tIns="0" rIns="0" bIns="0" rtlCol="0" anchor="t">
            <a:spAutoFit/>
          </a:bodyPr>
          <a:lstStyle/>
          <a:p>
            <a:pPr>
              <a:lnSpc>
                <a:spcPts val="9600"/>
              </a:lnSpc>
            </a:pPr>
            <a:r>
              <a:rPr lang="en-US" sz="8000">
                <a:solidFill>
                  <a:srgbClr val="333333"/>
                </a:solidFill>
                <a:latin typeface="Poppins Medium"/>
              </a:rPr>
              <a:t>Terima Kasih!</a:t>
            </a:r>
          </a:p>
        </p:txBody>
      </p:sp>
      <p:sp>
        <p:nvSpPr>
          <p:cNvPr id="5" name="TextBox 5"/>
          <p:cNvSpPr txBox="1"/>
          <p:nvPr/>
        </p:nvSpPr>
        <p:spPr>
          <a:xfrm>
            <a:off x="7872840" y="402916"/>
            <a:ext cx="5445856" cy="419346"/>
          </a:xfrm>
          <a:prstGeom prst="rect">
            <a:avLst/>
          </a:prstGeom>
        </p:spPr>
        <p:txBody>
          <a:bodyPr wrap="square" lIns="0" tIns="0" rIns="0" bIns="0" rtlCol="0" anchor="t">
            <a:spAutoFit/>
          </a:bodyPr>
          <a:lstStyle/>
          <a:p>
            <a:pPr algn="r">
              <a:lnSpc>
                <a:spcPts val="3359"/>
              </a:lnSpc>
            </a:pPr>
            <a:r>
              <a:rPr lang="en-US" sz="2400" spc="74">
                <a:solidFill>
                  <a:srgbClr val="333333"/>
                </a:solidFill>
                <a:latin typeface="Poppins Medium"/>
              </a:rPr>
              <a:t>Program Studi Sains Komputasi</a:t>
            </a:r>
          </a:p>
        </p:txBody>
      </p:sp>
      <p:sp>
        <p:nvSpPr>
          <p:cNvPr id="6" name="TextBox 6"/>
          <p:cNvSpPr txBox="1"/>
          <p:nvPr/>
        </p:nvSpPr>
        <p:spPr>
          <a:xfrm>
            <a:off x="8991602" y="1069668"/>
            <a:ext cx="4327094"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spc="74">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333333"/>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704438" y="5528281"/>
            <a:ext cx="5762486" cy="5270055"/>
          </a:xfrm>
          <a:custGeom>
            <a:avLst/>
            <a:gdLst/>
            <a:ahLst/>
            <a:cxnLst/>
            <a:rect l="l" t="t" r="r" b="b"/>
            <a:pathLst>
              <a:path w="5762486" h="5270055">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0387">
            <a:off x="15112978" y="2618436"/>
            <a:ext cx="3610338" cy="5309320"/>
          </a:xfrm>
          <a:custGeom>
            <a:avLst/>
            <a:gdLst/>
            <a:ahLst/>
            <a:cxnLst/>
            <a:rect l="l" t="t" r="r" b="b"/>
            <a:pathLst>
              <a:path w="3610338" h="5309320">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Freeform 6"/>
          <p:cNvSpPr/>
          <p:nvPr/>
        </p:nvSpPr>
        <p:spPr>
          <a:xfrm rot="-1072933">
            <a:off x="12350946" y="2188589"/>
            <a:ext cx="1789198" cy="2659618"/>
          </a:xfrm>
          <a:custGeom>
            <a:avLst/>
            <a:gdLst/>
            <a:ahLst/>
            <a:cxnLst/>
            <a:rect l="l" t="t" r="r" b="b"/>
            <a:pathLst>
              <a:path w="1789198" h="265961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37216" y="2808767"/>
            <a:ext cx="4002398" cy="48463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93076" y="2808767"/>
            <a:ext cx="4002398" cy="59321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603721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
        <p:nvSpPr>
          <p:cNvPr id="12" name="TextBox 12"/>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0072045" y="3086100"/>
            <a:ext cx="6140404" cy="7200900"/>
          </a:xfrm>
          <a:custGeom>
            <a:avLst/>
            <a:gdLst/>
            <a:ahLst/>
            <a:cxnLst/>
            <a:rect l="l" t="t" r="r" b="b"/>
            <a:pathLst>
              <a:path w="6140404" h="7200900">
                <a:moveTo>
                  <a:pt x="0" y="0"/>
                </a:moveTo>
                <a:lnTo>
                  <a:pt x="6140404" y="0"/>
                </a:lnTo>
                <a:lnTo>
                  <a:pt x="614040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93076" y="1854311"/>
            <a:ext cx="7750924" cy="30194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Nemo enim ipsam voluptatem quia voluptas sit aspernatur aut odit aut fugit, sed quia consequuntur magni dolores eos qui ratione voluptatem sequi nesciunt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
        <p:nvSpPr>
          <p:cNvPr id="7" name="TextBox 7"/>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7044" y="1854311"/>
            <a:ext cx="16135350"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1</a:t>
            </a:r>
          </a:p>
        </p:txBody>
      </p:sp>
      <p:sp>
        <p:nvSpPr>
          <p:cNvPr id="3" name="TextBox 3"/>
          <p:cNvSpPr txBox="1"/>
          <p:nvPr/>
        </p:nvSpPr>
        <p:spPr>
          <a:xfrm>
            <a:off x="1387044" y="2827817"/>
            <a:ext cx="9925075"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4" name="TextBox 4"/>
          <p:cNvSpPr txBox="1"/>
          <p:nvPr/>
        </p:nvSpPr>
        <p:spPr>
          <a:xfrm>
            <a:off x="860856" y="4920240"/>
            <a:ext cx="7757062"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grpSp>
        <p:nvGrpSpPr>
          <p:cNvPr id="6" name="Group 6"/>
          <p:cNvGrpSpPr/>
          <p:nvPr/>
        </p:nvGrpSpPr>
        <p:grpSpPr>
          <a:xfrm>
            <a:off x="0" y="0"/>
            <a:ext cx="18288000" cy="450526"/>
            <a:chOff x="0" y="0"/>
            <a:chExt cx="6186311" cy="152400"/>
          </a:xfrm>
        </p:grpSpPr>
        <p:sp>
          <p:nvSpPr>
            <p:cNvPr id="7" name="Freeform 7"/>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0" name="TextBox 10"/>
          <p:cNvSpPr txBox="1"/>
          <p:nvPr/>
        </p:nvSpPr>
        <p:spPr>
          <a:xfrm>
            <a:off x="9144000" y="4920240"/>
            <a:ext cx="7655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3314227"/>
            <a:ext cx="5068008" cy="7221254"/>
          </a:xfrm>
          <a:custGeom>
            <a:avLst/>
            <a:gdLst/>
            <a:ahLst/>
            <a:cxnLst/>
            <a:rect l="l" t="t" r="r" b="b"/>
            <a:pathLst>
              <a:path w="5068008" h="7221254">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60413" y="1854311"/>
            <a:ext cx="9398887"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2 </a:t>
            </a:r>
          </a:p>
        </p:txBody>
      </p:sp>
      <p:sp>
        <p:nvSpPr>
          <p:cNvPr id="6" name="TextBox 6"/>
          <p:cNvSpPr txBox="1"/>
          <p:nvPr/>
        </p:nvSpPr>
        <p:spPr>
          <a:xfrm>
            <a:off x="7860413" y="2827817"/>
            <a:ext cx="939888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7" name="TextBox 7"/>
          <p:cNvSpPr txBox="1"/>
          <p:nvPr/>
        </p:nvSpPr>
        <p:spPr>
          <a:xfrm>
            <a:off x="7334225" y="4920240"/>
            <a:ext cx="9925075" cy="43033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3 </a:t>
            </a:r>
          </a:p>
        </p:txBody>
      </p:sp>
      <p:sp>
        <p:nvSpPr>
          <p:cNvPr id="6" name="TextBox 6"/>
          <p:cNvSpPr txBox="1"/>
          <p:nvPr/>
        </p:nvSpPr>
        <p:spPr>
          <a:xfrm>
            <a:off x="1372197" y="2862481"/>
            <a:ext cx="803223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a:t>
            </a:r>
          </a:p>
        </p:txBody>
      </p:sp>
      <p:sp>
        <p:nvSpPr>
          <p:cNvPr id="7" name="TextBox 7"/>
          <p:cNvSpPr txBox="1"/>
          <p:nvPr/>
        </p:nvSpPr>
        <p:spPr>
          <a:xfrm>
            <a:off x="846008" y="4954905"/>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333690" y="1978136"/>
            <a:ext cx="4499449" cy="3673186"/>
          </a:xfrm>
          <a:custGeom>
            <a:avLst/>
            <a:gdLst/>
            <a:ahLst/>
            <a:cxnLst/>
            <a:rect l="l" t="t" r="r" b="b"/>
            <a:pathLst>
              <a:path w="4499449" h="3673186">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5007" y="5131475"/>
            <a:ext cx="5503952" cy="5483938"/>
          </a:xfrm>
          <a:custGeom>
            <a:avLst/>
            <a:gdLst/>
            <a:ahLst/>
            <a:cxnLst/>
            <a:rect l="l" t="t" r="r" b="b"/>
            <a:pathLst>
              <a:path w="5503952" h="5483938">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2515" y="2762199"/>
            <a:ext cx="3573772"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Survey</a:t>
            </a:r>
          </a:p>
        </p:txBody>
      </p:sp>
      <p:sp>
        <p:nvSpPr>
          <p:cNvPr id="7" name="TextBox 7"/>
          <p:cNvSpPr txBox="1"/>
          <p:nvPr/>
        </p:nvSpPr>
        <p:spPr>
          <a:xfrm>
            <a:off x="7832515" y="1888976"/>
            <a:ext cx="357377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Method</a:t>
            </a:r>
          </a:p>
        </p:txBody>
      </p:sp>
      <p:sp>
        <p:nvSpPr>
          <p:cNvPr id="8" name="TextBox 8"/>
          <p:cNvSpPr txBox="1"/>
          <p:nvPr/>
        </p:nvSpPr>
        <p:spPr>
          <a:xfrm>
            <a:off x="12938756" y="2727534"/>
            <a:ext cx="3834443"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City, Country</a:t>
            </a:r>
          </a:p>
        </p:txBody>
      </p:sp>
      <p:sp>
        <p:nvSpPr>
          <p:cNvPr id="9" name="TextBox 9"/>
          <p:cNvSpPr txBox="1"/>
          <p:nvPr/>
        </p:nvSpPr>
        <p:spPr>
          <a:xfrm>
            <a:off x="12938756" y="1854311"/>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Location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9</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13" name="TextBox 13"/>
          <p:cNvSpPr txBox="1"/>
          <p:nvPr/>
        </p:nvSpPr>
        <p:spPr>
          <a:xfrm>
            <a:off x="12938756"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2021 January -December </a:t>
            </a:r>
          </a:p>
        </p:txBody>
      </p:sp>
      <p:sp>
        <p:nvSpPr>
          <p:cNvPr id="14" name="TextBox 14"/>
          <p:cNvSpPr txBox="1"/>
          <p:nvPr/>
        </p:nvSpPr>
        <p:spPr>
          <a:xfrm>
            <a:off x="12938756"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Duration</a:t>
            </a:r>
          </a:p>
        </p:txBody>
      </p:sp>
      <p:sp>
        <p:nvSpPr>
          <p:cNvPr id="15" name="TextBox 15"/>
          <p:cNvSpPr txBox="1"/>
          <p:nvPr/>
        </p:nvSpPr>
        <p:spPr>
          <a:xfrm>
            <a:off x="7832515"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300 completed survey</a:t>
            </a:r>
          </a:p>
        </p:txBody>
      </p:sp>
      <p:sp>
        <p:nvSpPr>
          <p:cNvPr id="16" name="TextBox 16"/>
          <p:cNvSpPr txBox="1"/>
          <p:nvPr/>
        </p:nvSpPr>
        <p:spPr>
          <a:xfrm>
            <a:off x="7832515"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Collected Sample</a:t>
            </a:r>
          </a:p>
        </p:txBody>
      </p:sp>
      <p:sp>
        <p:nvSpPr>
          <p:cNvPr id="17" name="TextBox 17"/>
          <p:cNvSpPr txBox="1"/>
          <p:nvPr/>
        </p:nvSpPr>
        <p:spPr>
          <a:xfrm>
            <a:off x="7832515" y="6426317"/>
            <a:ext cx="9426785"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green sign on a white wall&#10;&#10;Description automatically generated with low confidence">
            <a:extLst>
              <a:ext uri="{FF2B5EF4-FFF2-40B4-BE49-F238E27FC236}">
                <a16:creationId xmlns:a16="http://schemas.microsoft.com/office/drawing/2014/main" id="{8AB13AF4-F2B7-F1C2-F03E-B693EFE152FA}"/>
              </a:ext>
            </a:extLst>
          </p:cNvPr>
          <p:cNvPicPr>
            <a:picLocks noChangeAspect="1"/>
          </p:cNvPicPr>
          <p:nvPr/>
        </p:nvPicPr>
        <p:blipFill>
          <a:blip r:embed="rId3">
            <a:extLst>
              <a:ext uri="{28A0092B-C50C-407E-A947-70E740481C1C}">
                <a14:useLocalDpi xmlns:a14="http://schemas.microsoft.com/office/drawing/2010/main" val="0"/>
              </a:ext>
            </a:extLst>
          </a:blip>
          <a:srcRect l="13769" t="24732"/>
          <a:stretch>
            <a:fillRect/>
          </a:stretch>
        </p:blipFill>
        <p:spPr>
          <a:xfrm>
            <a:off x="11253214" y="1166906"/>
            <a:ext cx="8291606" cy="10856125"/>
          </a:xfrm>
          <a:custGeom>
            <a:avLst/>
            <a:gdLst>
              <a:gd name="connsiteX0" fmla="*/ 4186407 w 8291606"/>
              <a:gd name="connsiteY0" fmla="*/ 5598662 h 10856125"/>
              <a:gd name="connsiteX1" fmla="*/ 4818110 w 8291606"/>
              <a:gd name="connsiteY1" fmla="*/ 5820387 h 10856125"/>
              <a:gd name="connsiteX2" fmla="*/ 4962393 w 8291606"/>
              <a:gd name="connsiteY2" fmla="*/ 7213858 h 10856125"/>
              <a:gd name="connsiteX3" fmla="*/ 2184824 w 8291606"/>
              <a:gd name="connsiteY3" fmla="*/ 10633054 h 10856125"/>
              <a:gd name="connsiteX4" fmla="*/ 2043326 w 8291606"/>
              <a:gd name="connsiteY4" fmla="*/ 10775320 h 10856125"/>
              <a:gd name="connsiteX5" fmla="*/ 1922009 w 8291606"/>
              <a:gd name="connsiteY5" fmla="*/ 10856125 h 10856125"/>
              <a:gd name="connsiteX6" fmla="*/ 911153 w 8291606"/>
              <a:gd name="connsiteY6" fmla="*/ 10856125 h 10856125"/>
              <a:gd name="connsiteX7" fmla="*/ 791355 w 8291606"/>
              <a:gd name="connsiteY7" fmla="*/ 10777336 h 10856125"/>
              <a:gd name="connsiteX8" fmla="*/ 647071 w 8291606"/>
              <a:gd name="connsiteY8" fmla="*/ 9383866 h 10856125"/>
              <a:gd name="connsiteX9" fmla="*/ 3424640 w 8291606"/>
              <a:gd name="connsiteY9" fmla="*/ 5964670 h 10856125"/>
              <a:gd name="connsiteX10" fmla="*/ 4186407 w 8291606"/>
              <a:gd name="connsiteY10" fmla="*/ 5598662 h 10856125"/>
              <a:gd name="connsiteX11" fmla="*/ 8058774 w 8291606"/>
              <a:gd name="connsiteY11" fmla="*/ 945546 h 10856125"/>
              <a:gd name="connsiteX12" fmla="*/ 8224938 w 8291606"/>
              <a:gd name="connsiteY12" fmla="*/ 959199 h 10856125"/>
              <a:gd name="connsiteX13" fmla="*/ 8291606 w 8291606"/>
              <a:gd name="connsiteY13" fmla="*/ 976326 h 10856125"/>
              <a:gd name="connsiteX14" fmla="*/ 8291606 w 8291606"/>
              <a:gd name="connsiteY14" fmla="*/ 3214682 h 10856125"/>
              <a:gd name="connsiteX15" fmla="*/ 6298736 w 8291606"/>
              <a:gd name="connsiteY15" fmla="*/ 5639283 h 10856125"/>
              <a:gd name="connsiteX16" fmla="*/ 4904460 w 8291606"/>
              <a:gd name="connsiteY16" fmla="*/ 5775550 h 10856125"/>
              <a:gd name="connsiteX17" fmla="*/ 4768193 w 8291606"/>
              <a:gd name="connsiteY17" fmla="*/ 4381274 h 10856125"/>
              <a:gd name="connsiteX18" fmla="*/ 7294914 w 8291606"/>
              <a:gd name="connsiteY18" fmla="*/ 1307168 h 10856125"/>
              <a:gd name="connsiteX19" fmla="*/ 8058774 w 8291606"/>
              <a:gd name="connsiteY19" fmla="*/ 945546 h 10856125"/>
              <a:gd name="connsiteX20" fmla="*/ 3211265 w 8291606"/>
              <a:gd name="connsiteY20" fmla="*/ 102701 h 10856125"/>
              <a:gd name="connsiteX21" fmla="*/ 3838876 w 8291606"/>
              <a:gd name="connsiteY21" fmla="*/ 335759 h 10856125"/>
              <a:gd name="connsiteX22" fmla="*/ 3958059 w 8291606"/>
              <a:gd name="connsiteY22" fmla="*/ 1731600 h 10856125"/>
              <a:gd name="connsiteX23" fmla="*/ 1748134 w 8291606"/>
              <a:gd name="connsiteY23" fmla="*/ 4354138 h 10856125"/>
              <a:gd name="connsiteX24" fmla="*/ 352293 w 8291606"/>
              <a:gd name="connsiteY24" fmla="*/ 4473320 h 10856125"/>
              <a:gd name="connsiteX25" fmla="*/ 233111 w 8291606"/>
              <a:gd name="connsiteY25" fmla="*/ 3077479 h 10856125"/>
              <a:gd name="connsiteX26" fmla="*/ 2443034 w 8291606"/>
              <a:gd name="connsiteY26" fmla="*/ 454941 h 10856125"/>
              <a:gd name="connsiteX27" fmla="*/ 3211265 w 8291606"/>
              <a:gd name="connsiteY27" fmla="*/ 102701 h 10856125"/>
              <a:gd name="connsiteX28" fmla="*/ 6062186 w 8291606"/>
              <a:gd name="connsiteY28" fmla="*/ 9 h 10856125"/>
              <a:gd name="connsiteX29" fmla="*/ 6691220 w 8291606"/>
              <a:gd name="connsiteY29" fmla="*/ 229205 h 10856125"/>
              <a:gd name="connsiteX30" fmla="*/ 6818978 w 8291606"/>
              <a:gd name="connsiteY30" fmla="*/ 1624287 h 10856125"/>
              <a:gd name="connsiteX31" fmla="*/ 2056965 w 8291606"/>
              <a:gd name="connsiteY31" fmla="*/ 7346412 h 10856125"/>
              <a:gd name="connsiteX32" fmla="*/ 661884 w 8291606"/>
              <a:gd name="connsiteY32" fmla="*/ 7474169 h 10856125"/>
              <a:gd name="connsiteX33" fmla="*/ 534126 w 8291606"/>
              <a:gd name="connsiteY33" fmla="*/ 6079087 h 10856125"/>
              <a:gd name="connsiteX34" fmla="*/ 5296138 w 8291606"/>
              <a:gd name="connsiteY34" fmla="*/ 356963 h 10856125"/>
              <a:gd name="connsiteX35" fmla="*/ 6062186 w 8291606"/>
              <a:gd name="connsiteY35" fmla="*/ 9 h 10856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291606" h="10856125">
                <a:moveTo>
                  <a:pt x="4186407" y="5598662"/>
                </a:moveTo>
                <a:cubicBezTo>
                  <a:pt x="4408417" y="5596944"/>
                  <a:pt x="4632332" y="5669470"/>
                  <a:pt x="4818110" y="5820387"/>
                </a:cubicBezTo>
                <a:cubicBezTo>
                  <a:pt x="5242749" y="6165340"/>
                  <a:pt x="5307347" y="6789219"/>
                  <a:pt x="4962393" y="7213858"/>
                </a:cubicBezTo>
                <a:lnTo>
                  <a:pt x="2184824" y="10633054"/>
                </a:lnTo>
                <a:cubicBezTo>
                  <a:pt x="2141705" y="10686134"/>
                  <a:pt x="2094228" y="10733588"/>
                  <a:pt x="2043326" y="10775320"/>
                </a:cubicBezTo>
                <a:lnTo>
                  <a:pt x="1922009" y="10856125"/>
                </a:lnTo>
                <a:lnTo>
                  <a:pt x="911153" y="10856125"/>
                </a:lnTo>
                <a:lnTo>
                  <a:pt x="791355" y="10777336"/>
                </a:lnTo>
                <a:cubicBezTo>
                  <a:pt x="366715" y="10432383"/>
                  <a:pt x="302117" y="9808505"/>
                  <a:pt x="647071" y="9383866"/>
                </a:cubicBezTo>
                <a:lnTo>
                  <a:pt x="3424640" y="5964670"/>
                </a:lnTo>
                <a:cubicBezTo>
                  <a:pt x="3618676" y="5725811"/>
                  <a:pt x="3900967" y="5600871"/>
                  <a:pt x="4186407" y="5598662"/>
                </a:cubicBezTo>
                <a:close/>
                <a:moveTo>
                  <a:pt x="8058774" y="945546"/>
                </a:moveTo>
                <a:cubicBezTo>
                  <a:pt x="8114278" y="945436"/>
                  <a:pt x="8169874" y="949966"/>
                  <a:pt x="8224938" y="959199"/>
                </a:cubicBezTo>
                <a:lnTo>
                  <a:pt x="8291606" y="976326"/>
                </a:lnTo>
                <a:lnTo>
                  <a:pt x="8291606" y="3214682"/>
                </a:lnTo>
                <a:lnTo>
                  <a:pt x="6298736" y="5639283"/>
                </a:lnTo>
                <a:cubicBezTo>
                  <a:pt x="5951348" y="6061931"/>
                  <a:pt x="5327108" y="6122941"/>
                  <a:pt x="4904460" y="5775550"/>
                </a:cubicBezTo>
                <a:cubicBezTo>
                  <a:pt x="4481812" y="5428161"/>
                  <a:pt x="4420803" y="4803921"/>
                  <a:pt x="4768193" y="4381274"/>
                </a:cubicBezTo>
                <a:lnTo>
                  <a:pt x="7294914" y="1307168"/>
                </a:lnTo>
                <a:cubicBezTo>
                  <a:pt x="7490318" y="1069428"/>
                  <a:pt x="7773324" y="946114"/>
                  <a:pt x="8058774" y="945546"/>
                </a:cubicBezTo>
                <a:close/>
                <a:moveTo>
                  <a:pt x="3211265" y="102701"/>
                </a:moveTo>
                <a:cubicBezTo>
                  <a:pt x="3433269" y="104979"/>
                  <a:pt x="3655842" y="181523"/>
                  <a:pt x="3838876" y="335759"/>
                </a:cubicBezTo>
                <a:cubicBezTo>
                  <a:pt x="4257237" y="688298"/>
                  <a:pt x="4310597" y="1313238"/>
                  <a:pt x="3958059" y="1731600"/>
                </a:cubicBezTo>
                <a:lnTo>
                  <a:pt x="1748134" y="4354138"/>
                </a:lnTo>
                <a:cubicBezTo>
                  <a:pt x="1395595" y="4772500"/>
                  <a:pt x="770655" y="4825860"/>
                  <a:pt x="352293" y="4473320"/>
                </a:cubicBezTo>
                <a:cubicBezTo>
                  <a:pt x="-66069" y="4120781"/>
                  <a:pt x="-119429" y="3495841"/>
                  <a:pt x="233111" y="3077479"/>
                </a:cubicBezTo>
                <a:lnTo>
                  <a:pt x="2443034" y="454941"/>
                </a:lnTo>
                <a:cubicBezTo>
                  <a:pt x="2641339" y="219613"/>
                  <a:pt x="2925831" y="99773"/>
                  <a:pt x="3211265" y="102701"/>
                </a:cubicBezTo>
                <a:close/>
                <a:moveTo>
                  <a:pt x="6062186" y="9"/>
                </a:moveTo>
                <a:cubicBezTo>
                  <a:pt x="6284202" y="922"/>
                  <a:pt x="6507240" y="76097"/>
                  <a:pt x="6691220" y="229205"/>
                </a:cubicBezTo>
                <a:cubicBezTo>
                  <a:pt x="7111738" y="579167"/>
                  <a:pt x="7168940" y="1203767"/>
                  <a:pt x="6818978" y="1624287"/>
                </a:cubicBezTo>
                <a:lnTo>
                  <a:pt x="2056965" y="7346412"/>
                </a:lnTo>
                <a:cubicBezTo>
                  <a:pt x="1707004" y="7766931"/>
                  <a:pt x="1082404" y="7824131"/>
                  <a:pt x="661884" y="7474169"/>
                </a:cubicBezTo>
                <a:cubicBezTo>
                  <a:pt x="241362" y="7124207"/>
                  <a:pt x="184164" y="6499608"/>
                  <a:pt x="534126" y="6079087"/>
                </a:cubicBezTo>
                <a:lnTo>
                  <a:pt x="5296138" y="356963"/>
                </a:lnTo>
                <a:cubicBezTo>
                  <a:pt x="5492991" y="120421"/>
                  <a:pt x="5776740" y="-1165"/>
                  <a:pt x="6062186" y="9"/>
                </a:cubicBezTo>
                <a:close/>
              </a:path>
            </a:pathLst>
          </a:custGeom>
        </p:spPr>
      </p:pic>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a:t>
            </a:r>
          </a:p>
        </p:txBody>
      </p:sp>
      <p:grpSp>
        <p:nvGrpSpPr>
          <p:cNvPr id="10" name="Group 2">
            <a:extLst>
              <a:ext uri="{FF2B5EF4-FFF2-40B4-BE49-F238E27FC236}">
                <a16:creationId xmlns:a16="http://schemas.microsoft.com/office/drawing/2014/main" id="{629E913B-9BAA-542F-C708-A9F13F359A34}"/>
              </a:ext>
            </a:extLst>
          </p:cNvPr>
          <p:cNvGrpSpPr/>
          <p:nvPr/>
        </p:nvGrpSpPr>
        <p:grpSpPr>
          <a:xfrm>
            <a:off x="0" y="0"/>
            <a:ext cx="847771" cy="859163"/>
            <a:chOff x="0" y="0"/>
            <a:chExt cx="286777" cy="290630"/>
          </a:xfrm>
          <a:solidFill>
            <a:srgbClr val="C3C7CA"/>
          </a:solidFill>
        </p:grpSpPr>
        <p:sp>
          <p:nvSpPr>
            <p:cNvPr id="11" name="Freeform 3">
              <a:extLst>
                <a:ext uri="{FF2B5EF4-FFF2-40B4-BE49-F238E27FC236}">
                  <a16:creationId xmlns:a16="http://schemas.microsoft.com/office/drawing/2014/main" id="{2D8F5555-BDCB-DB2C-C46A-AB03DE5895E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2" name="Group 4">
            <a:extLst>
              <a:ext uri="{FF2B5EF4-FFF2-40B4-BE49-F238E27FC236}">
                <a16:creationId xmlns:a16="http://schemas.microsoft.com/office/drawing/2014/main" id="{3075242A-C878-8567-3B05-7443711ED23E}"/>
              </a:ext>
            </a:extLst>
          </p:cNvPr>
          <p:cNvGrpSpPr/>
          <p:nvPr/>
        </p:nvGrpSpPr>
        <p:grpSpPr>
          <a:xfrm>
            <a:off x="0" y="859163"/>
            <a:ext cx="847771" cy="9427837"/>
            <a:chOff x="0" y="0"/>
            <a:chExt cx="286777" cy="3189170"/>
          </a:xfrm>
          <a:solidFill>
            <a:srgbClr val="04C49A"/>
          </a:solidFill>
        </p:grpSpPr>
        <p:sp>
          <p:nvSpPr>
            <p:cNvPr id="13" name="Freeform 5">
              <a:extLst>
                <a:ext uri="{FF2B5EF4-FFF2-40B4-BE49-F238E27FC236}">
                  <a16:creationId xmlns:a16="http://schemas.microsoft.com/office/drawing/2014/main" id="{7E90EED0-7CA6-2057-D0EB-4A83D6F8516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4" name="AutoShape 6">
            <a:extLst>
              <a:ext uri="{FF2B5EF4-FFF2-40B4-BE49-F238E27FC236}">
                <a16:creationId xmlns:a16="http://schemas.microsoft.com/office/drawing/2014/main" id="{F81027AF-ADFF-4BC2-B3D0-973390E590C2}"/>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5" name="TextBox 17">
            <a:extLst>
              <a:ext uri="{FF2B5EF4-FFF2-40B4-BE49-F238E27FC236}">
                <a16:creationId xmlns:a16="http://schemas.microsoft.com/office/drawing/2014/main" id="{6B41CCB9-2700-FCED-0A4F-BC9AB45856DA}"/>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6" name="TextBox 18">
            <a:extLst>
              <a:ext uri="{FF2B5EF4-FFF2-40B4-BE49-F238E27FC236}">
                <a16:creationId xmlns:a16="http://schemas.microsoft.com/office/drawing/2014/main" id="{28703409-E463-2F15-E97F-A692A2129050}"/>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24" name="TextBox 3">
            <a:extLst>
              <a:ext uri="{FF2B5EF4-FFF2-40B4-BE49-F238E27FC236}">
                <a16:creationId xmlns:a16="http://schemas.microsoft.com/office/drawing/2014/main" id="{4A082A2B-4845-6F85-7F05-1377BF63E3EF}"/>
              </a:ext>
            </a:extLst>
          </p:cNvPr>
          <p:cNvSpPr txBox="1"/>
          <p:nvPr/>
        </p:nvSpPr>
        <p:spPr>
          <a:xfrm>
            <a:off x="1685728" y="3316076"/>
            <a:ext cx="8729528" cy="3654847"/>
          </a:xfrm>
          <a:prstGeom prst="rect">
            <a:avLst/>
          </a:prstGeom>
        </p:spPr>
        <p:txBody>
          <a:bodyPr wrap="square" lIns="0" tIns="0" rIns="0" bIns="0" rtlCol="0" anchor="t">
            <a:spAutoFit/>
          </a:bodyPr>
          <a:lstStyle/>
          <a:p>
            <a:pPr>
              <a:lnSpc>
                <a:spcPts val="4800"/>
              </a:lnSpc>
            </a:pPr>
            <a:r>
              <a:rPr lang="en-US" sz="3000">
                <a:solidFill>
                  <a:srgbClr val="333333"/>
                </a:solidFill>
                <a:latin typeface="Poppins Medium"/>
              </a:rPr>
              <a:t>evakuasi/</a:t>
            </a:r>
            <a:r>
              <a:rPr lang="en-US" sz="3000" i="1">
                <a:solidFill>
                  <a:srgbClr val="333333"/>
                </a:solidFill>
                <a:latin typeface="Poppins Medium"/>
              </a:rPr>
              <a:t>eva·ku·a·si</a:t>
            </a:r>
            <a:r>
              <a:rPr lang="en-US" sz="3000">
                <a:solidFill>
                  <a:srgbClr val="333333"/>
                </a:solidFill>
                <a:latin typeface="Poppins Medium"/>
              </a:rPr>
              <a:t>/ /évakuasi/ n </a:t>
            </a:r>
            <a:r>
              <a:rPr lang="en-US" sz="3000">
                <a:solidFill>
                  <a:srgbClr val="333333"/>
                </a:solidFill>
                <a:latin typeface="Poppins" pitchFamily="2" charset="77"/>
                <a:cs typeface="Poppins" pitchFamily="2" charset="77"/>
              </a:rPr>
              <a:t>pengungsian atau pemindahan penduduk dari daerah-daerah yang berbahaya, misalnya bahaya perang, bahaya banjir, meletusnya gunung api, ke daerah yang aman;</a:t>
            </a:r>
          </a:p>
        </p:txBody>
      </p:sp>
    </p:spTree>
    <p:extLst>
      <p:ext uri="{BB962C8B-B14F-4D97-AF65-F5344CB8AC3E}">
        <p14:creationId xmlns:p14="http://schemas.microsoft.com/office/powerpoint/2010/main" val="356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689178"/>
            <a:ext cx="7706775" cy="8597822"/>
          </a:xfrm>
          <a:custGeom>
            <a:avLst/>
            <a:gdLst/>
            <a:ahLst/>
            <a:cxnLst/>
            <a:rect l="l" t="t" r="r" b="b"/>
            <a:pathLst>
              <a:path w="7706775" h="8597822">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5747879"/>
            <a:ext cx="6016426"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9793397" y="2703978"/>
            <a:ext cx="6720458"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8" name="Group 8"/>
          <p:cNvGrpSpPr/>
          <p:nvPr/>
        </p:nvGrpSpPr>
        <p:grpSpPr>
          <a:xfrm>
            <a:off x="0" y="0"/>
            <a:ext cx="18288000" cy="450526"/>
            <a:chOff x="0" y="0"/>
            <a:chExt cx="6186311" cy="152400"/>
          </a:xfrm>
        </p:grpSpPr>
        <p:sp>
          <p:nvSpPr>
            <p:cNvPr id="9" name="Freeform 9"/>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19713" y="1808318"/>
            <a:ext cx="2829791" cy="3619500"/>
          </a:xfrm>
          <a:custGeom>
            <a:avLst/>
            <a:gdLst/>
            <a:ahLst/>
            <a:cxnLst/>
            <a:rect l="l" t="t" r="r" b="b"/>
            <a:pathLst>
              <a:path w="2829791" h="3619500">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10726" y="2506839"/>
            <a:ext cx="4363942" cy="2920979"/>
          </a:xfrm>
          <a:custGeom>
            <a:avLst/>
            <a:gdLst/>
            <a:ahLst/>
            <a:cxnLst/>
            <a:rect l="l" t="t" r="r" b="b"/>
            <a:pathLst>
              <a:path w="4363942" h="2920979">
                <a:moveTo>
                  <a:pt x="0" y="0"/>
                </a:moveTo>
                <a:lnTo>
                  <a:pt x="4363942" y="0"/>
                </a:lnTo>
                <a:lnTo>
                  <a:pt x="4363942"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53581"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6" name="TextBox 6"/>
          <p:cNvSpPr txBox="1"/>
          <p:nvPr/>
        </p:nvSpPr>
        <p:spPr>
          <a:xfrm>
            <a:off x="1053581"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8" name="TextBox 8"/>
          <p:cNvSpPr txBox="1"/>
          <p:nvPr/>
        </p:nvSpPr>
        <p:spPr>
          <a:xfrm>
            <a:off x="6819713"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261072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12610726"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grpSp>
        <p:nvGrpSpPr>
          <p:cNvPr id="12" name="Group 12"/>
          <p:cNvGrpSpPr/>
          <p:nvPr/>
        </p:nvGrpSpPr>
        <p:grpSpPr>
          <a:xfrm>
            <a:off x="0" y="0"/>
            <a:ext cx="18288000" cy="450526"/>
            <a:chOff x="0" y="0"/>
            <a:chExt cx="6186311" cy="152400"/>
          </a:xfrm>
        </p:grpSpPr>
        <p:sp>
          <p:nvSpPr>
            <p:cNvPr id="13" name="Freeform 1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4" name="TextBox 1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5" name="TextBox 1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1192634"/>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Gelora Bandung Lautan Api</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4649772"/>
            <a:ext cx="57339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17 Juni 2022, 2 orang meninggal dunia akibat kehabisan nafas saat terjadinya penghimpitan kerumunan di pintu masuk Stadion Gelora Bandung Lautan Api, Bandung untuk menonton pertandingan babak grup Piala Presiden 2022.</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747031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ID">
                <a:hlinkClick r:id="rId3"/>
              </a:rPr>
              <a:t>"Kronologi 2 Bobotoh Meninggal di Persib vs Persebaya"</a:t>
            </a:r>
            <a:r>
              <a:rPr lang="en-ID"/>
              <a:t>. </a:t>
            </a:r>
            <a:r>
              <a:rPr lang="en-ID" i="1"/>
              <a:t>CNN Indonesia</a:t>
            </a:r>
            <a:r>
              <a:rPr lang="en-ID"/>
              <a:t>. 18 Juni 2022.</a:t>
            </a:r>
            <a:endParaRPr lang="en-US"/>
          </a:p>
        </p:txBody>
      </p:sp>
      <p:pic>
        <p:nvPicPr>
          <p:cNvPr id="23" name="Picture 22" descr="A screenshot of a video&#10;&#10;Description automatically generated with low confidence">
            <a:extLst>
              <a:ext uri="{FF2B5EF4-FFF2-40B4-BE49-F238E27FC236}">
                <a16:creationId xmlns:a16="http://schemas.microsoft.com/office/drawing/2014/main" id="{801E9BAD-CBC2-EF2A-967D-70878B35B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4773" y="1211052"/>
            <a:ext cx="7111173" cy="3982257"/>
          </a:xfrm>
          <a:prstGeom prst="rect">
            <a:avLst/>
          </a:prstGeom>
        </p:spPr>
      </p:pic>
      <p:pic>
        <p:nvPicPr>
          <p:cNvPr id="25" name="Picture 24" descr="A crowd of people in a stadium with fireworks&#10;&#10;Description automatically generated with low confidence">
            <a:extLst>
              <a:ext uri="{FF2B5EF4-FFF2-40B4-BE49-F238E27FC236}">
                <a16:creationId xmlns:a16="http://schemas.microsoft.com/office/drawing/2014/main" id="{BA3E94C1-2DE5-67E7-CE12-48CD2428A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986" y="5447315"/>
            <a:ext cx="6348746" cy="4236366"/>
          </a:xfrm>
          <a:prstGeom prst="rect">
            <a:avLst/>
          </a:prstGeom>
        </p:spPr>
      </p:pic>
    </p:spTree>
    <p:extLst>
      <p:ext uri="{BB962C8B-B14F-4D97-AF65-F5344CB8AC3E}">
        <p14:creationId xmlns:p14="http://schemas.microsoft.com/office/powerpoint/2010/main" val="30349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pic>
        <p:nvPicPr>
          <p:cNvPr id="12" name="Picture 11" descr="A crowd of people in a stadium&#10;&#10;Description automatically generated with low confidence">
            <a:extLst>
              <a:ext uri="{FF2B5EF4-FFF2-40B4-BE49-F238E27FC236}">
                <a16:creationId xmlns:a16="http://schemas.microsoft.com/office/drawing/2014/main" id="{26986382-EDBC-437F-81F0-FA215C44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50" y="6268838"/>
            <a:ext cx="4762500" cy="3175000"/>
          </a:xfrm>
          <a:prstGeom prst="rect">
            <a:avLst/>
          </a:prstGeom>
        </p:spPr>
      </p:pic>
      <p:pic>
        <p:nvPicPr>
          <p:cNvPr id="14" name="Picture 13" descr="A crowd of people in a stadium&#10;&#10;Description automatically generated with low confidence">
            <a:extLst>
              <a:ext uri="{FF2B5EF4-FFF2-40B4-BE49-F238E27FC236}">
                <a16:creationId xmlns:a16="http://schemas.microsoft.com/office/drawing/2014/main" id="{33C464E2-FA0A-3E5F-210D-B26A31E1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6257790"/>
            <a:ext cx="4762500" cy="3175000"/>
          </a:xfrm>
          <a:prstGeom prst="rect">
            <a:avLst/>
          </a:prstGeom>
        </p:spPr>
      </p:pic>
      <p:pic>
        <p:nvPicPr>
          <p:cNvPr id="16" name="Picture 15" descr="A large crowd of people on a field&#10;&#10;Description automatically generated with medium confidence">
            <a:extLst>
              <a:ext uri="{FF2B5EF4-FFF2-40B4-BE49-F238E27FC236}">
                <a16:creationId xmlns:a16="http://schemas.microsoft.com/office/drawing/2014/main" id="{447C6786-0B7B-D6B2-447C-EA99A253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708800"/>
            <a:ext cx="7772400" cy="4371975"/>
          </a:xfrm>
          <a:prstGeom prst="rect">
            <a:avLst/>
          </a:prstGeom>
        </p:spPr>
      </p:pic>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Kanjuruhan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733938" cy="3115596"/>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tanggal 1 Oktober 2022 terjadi kerusuhan pasca pertandingan sepak bola di Stadion Kanjuruhan, Kabupaten Malang yang menimbulkan 135 korban tewas dan 528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0490372" cy="307777"/>
          </a:xfrm>
          <a:prstGeom prst="rect">
            <a:avLst/>
          </a:prstGeom>
          <a:noFill/>
        </p:spPr>
        <p:txBody>
          <a:bodyPr wrap="none" rtlCol="0">
            <a:spAutoFit/>
          </a:bodyPr>
          <a:lstStyle/>
          <a:p>
            <a:r>
              <a:rPr lang="en-ID" sz="1400">
                <a:solidFill>
                  <a:srgbClr val="202122"/>
                </a:solidFill>
                <a:latin typeface="Poppins ExtraLight" pitchFamily="2" charset="77"/>
                <a:cs typeface="Poppins ExtraLight" pitchFamily="2" charset="77"/>
              </a:rPr>
              <a:t>Febrianto</a:t>
            </a:r>
            <a:r>
              <a:rPr lang="en-ID" sz="1400" u="none" strike="noStrike">
                <a:solidFill>
                  <a:srgbClr val="202122"/>
                </a:solidFill>
                <a:effectLst/>
                <a:latin typeface="Poppins ExtraLight" pitchFamily="2" charset="77"/>
                <a:cs typeface="Poppins ExtraLight" pitchFamily="2" charset="77"/>
              </a:rPr>
              <a:t>, Vicki; S, Resinta (2022-10-24). Haryati, Sri, ed. </a:t>
            </a:r>
            <a:r>
              <a:rPr lang="en-ID" sz="1400" u="none" strike="noStrike">
                <a:solidFill>
                  <a:srgbClr val="795CB2"/>
                </a:solidFill>
                <a:effectLst/>
                <a:latin typeface="Poppins ExtraLight" pitchFamily="2" charset="77"/>
                <a:cs typeface="Poppins ExtraLight" pitchFamily="2" charset="77"/>
                <a:hlinkClick r:id="rId6"/>
              </a:rPr>
              <a:t>"Death count in Kanjuruhan tragedy climbs to 135"</a:t>
            </a:r>
            <a:r>
              <a:rPr lang="en-ID" sz="1400" u="none" strike="noStrike">
                <a:solidFill>
                  <a:srgbClr val="202122"/>
                </a:solidFill>
                <a:effectLst/>
                <a:latin typeface="Poppins ExtraLight" pitchFamily="2" charset="77"/>
                <a:cs typeface="Poppins ExtraLight" pitchFamily="2" charset="77"/>
              </a:rPr>
              <a:t>. </a:t>
            </a:r>
            <a:r>
              <a:rPr lang="en-ID" sz="1400" i="1" u="none" strike="noStrike">
                <a:solidFill>
                  <a:srgbClr val="202122"/>
                </a:solidFill>
                <a:effectLst/>
                <a:latin typeface="Poppins ExtraLight" pitchFamily="2" charset="77"/>
                <a:cs typeface="Poppins ExtraLight" pitchFamily="2" charset="77"/>
              </a:rPr>
              <a:t>ANTARA News</a:t>
            </a:r>
            <a:r>
              <a:rPr lang="en-ID" sz="1400" u="none" strike="noStrike">
                <a:solidFill>
                  <a:srgbClr val="202122"/>
                </a:solidFill>
                <a:effectLst/>
                <a:latin typeface="Poppins ExtraLight" pitchFamily="2" charset="77"/>
                <a:cs typeface="Poppins ExtraLight" pitchFamily="2" charset="77"/>
              </a:rPr>
              <a:t>.</a:t>
            </a:r>
            <a:endParaRPr lang="en-US" sz="1400">
              <a:latin typeface="Poppins ExtraLight" pitchFamily="2" charset="77"/>
              <a:cs typeface="Poppins ExtraLight" pitchFamily="2" charset="77"/>
            </a:endParaRPr>
          </a:p>
        </p:txBody>
      </p:sp>
    </p:spTree>
    <p:extLst>
      <p:ext uri="{BB962C8B-B14F-4D97-AF65-F5344CB8AC3E}">
        <p14:creationId xmlns:p14="http://schemas.microsoft.com/office/powerpoint/2010/main" val="22308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Itaewon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8863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malam tanggal 29 Oktober 2022, sebuah insiden penghimpitan kerumunan terjadi saat perayaan Festival Halloween di kawasan Itaewon, Seoul, Korea Selatan. Akibat dari peristiwa ini, setidaknya terdapat 156 korban jiwa dan 172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5587600" cy="307777"/>
          </a:xfrm>
          <a:prstGeom prst="rect">
            <a:avLst/>
          </a:prstGeom>
          <a:noFill/>
        </p:spPr>
        <p:txBody>
          <a:bodyPr wrap="non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ID"/>
              <a:t>Sang-Hun, Choe (29 October 2022). </a:t>
            </a:r>
            <a:r>
              <a:rPr lang="en-ID">
                <a:hlinkClick r:id="rId3"/>
              </a:rPr>
              <a:t>"The Itaewon tragedy is the worst peacetime disaster in South Korea since the Sewol ferry sank in 2014, killing more than 300 people"</a:t>
            </a:r>
            <a:r>
              <a:rPr lang="en-ID"/>
              <a:t>. </a:t>
            </a:r>
            <a:r>
              <a:rPr lang="en-ID" i="1"/>
              <a:t>The New York Times</a:t>
            </a:r>
            <a:r>
              <a:rPr lang="en-ID"/>
              <a:t>.</a:t>
            </a:r>
            <a:endParaRPr lang="en-US"/>
          </a:p>
        </p:txBody>
      </p:sp>
      <p:pic>
        <p:nvPicPr>
          <p:cNvPr id="11" name="Picture 10" descr="A crowd of people walking down a street&#10;&#10;Description automatically generated with medium confidence">
            <a:extLst>
              <a:ext uri="{FF2B5EF4-FFF2-40B4-BE49-F238E27FC236}">
                <a16:creationId xmlns:a16="http://schemas.microsoft.com/office/drawing/2014/main" id="{AC8EB818-35CC-3601-9576-D89FA278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049" y="3736960"/>
            <a:ext cx="5417568" cy="3041832"/>
          </a:xfrm>
          <a:prstGeom prst="rect">
            <a:avLst/>
          </a:prstGeom>
        </p:spPr>
      </p:pic>
      <p:pic>
        <p:nvPicPr>
          <p:cNvPr id="21" name="Picture 20" descr="A crowd of people in a street&#10;&#10;Description automatically generated with low confidence">
            <a:extLst>
              <a:ext uri="{FF2B5EF4-FFF2-40B4-BE49-F238E27FC236}">
                <a16:creationId xmlns:a16="http://schemas.microsoft.com/office/drawing/2014/main" id="{62F01F91-9126-28A2-C80B-F714FAFF7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0714" y="2710364"/>
            <a:ext cx="3410795" cy="4135795"/>
          </a:xfrm>
          <a:prstGeom prst="rect">
            <a:avLst/>
          </a:prstGeom>
        </p:spPr>
      </p:pic>
      <p:pic>
        <p:nvPicPr>
          <p:cNvPr id="23" name="Picture 22" descr="A large crowd of people in a room&#10;&#10;Description automatically generated with low confidence">
            <a:extLst>
              <a:ext uri="{FF2B5EF4-FFF2-40B4-BE49-F238E27FC236}">
                <a16:creationId xmlns:a16="http://schemas.microsoft.com/office/drawing/2014/main" id="{7FE6C0BA-2A3A-28AD-4168-C23ACD15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317" y="6957490"/>
            <a:ext cx="5679096" cy="2479872"/>
          </a:xfrm>
          <a:prstGeom prst="rect">
            <a:avLst/>
          </a:prstGeom>
        </p:spPr>
      </p:pic>
    </p:spTree>
    <p:extLst>
      <p:ext uri="{BB962C8B-B14F-4D97-AF65-F5344CB8AC3E}">
        <p14:creationId xmlns:p14="http://schemas.microsoft.com/office/powerpoint/2010/main" val="403143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E861A1-A01B-3D2F-A764-449BB6B6732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CD9997D6-8270-8A11-140B-7536414C3A6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A6B576A1-2EBC-F828-DC6A-4D265A239F0E}"/>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00B9D6BC-E60D-67CF-CE2A-1F4ADE1DC6CC}"/>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474E0300-BBF6-127F-5F9F-1DE3FE4CCE7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8F9DEF5C-9B66-60CC-234F-0FC17E04E821}"/>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3EF5180B-904F-DEFB-DB0C-5260B1511D47}"/>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2" name="TextBox 6">
            <a:extLst>
              <a:ext uri="{FF2B5EF4-FFF2-40B4-BE49-F238E27FC236}">
                <a16:creationId xmlns:a16="http://schemas.microsoft.com/office/drawing/2014/main" id="{BC7969B0-2DCA-F3D7-4610-C51C7ADC2983}"/>
              </a:ext>
            </a:extLst>
          </p:cNvPr>
          <p:cNvSpPr txBox="1"/>
          <p:nvPr/>
        </p:nvSpPr>
        <p:spPr>
          <a:xfrm>
            <a:off x="1372197" y="1592368"/>
            <a:ext cx="8032237" cy="3031599"/>
          </a:xfrm>
          <a:prstGeom prst="rect">
            <a:avLst/>
          </a:prstGeom>
        </p:spPr>
        <p:txBody>
          <a:bodyPr lIns="0" tIns="0" rIns="0" bIns="0" rtlCol="0" anchor="t">
            <a:spAutoFit/>
          </a:bodyPr>
          <a:lstStyle/>
          <a:p>
            <a:pPr>
              <a:lnSpc>
                <a:spcPts val="4800"/>
              </a:lnSpc>
            </a:pPr>
            <a:r>
              <a:rPr lang="en-US" sz="2800" i="1">
                <a:solidFill>
                  <a:srgbClr val="333333"/>
                </a:solidFill>
                <a:latin typeface="Poppins Medium"/>
              </a:rPr>
              <a:t>Fire drill </a:t>
            </a:r>
            <a:r>
              <a:rPr lang="en-US" sz="2800">
                <a:solidFill>
                  <a:srgbClr val="333333"/>
                </a:solidFill>
                <a:latin typeface="Poppins Medium"/>
              </a:rPr>
              <a:t>adalah salah satu cara untuk mengevaluasi prosedur evakuasi dan menguji seberapa efektif rencana darurat yang telah ditetapkan serta melatih evakuasi pada pedestrian.</a:t>
            </a:r>
          </a:p>
        </p:txBody>
      </p:sp>
      <p:sp>
        <p:nvSpPr>
          <p:cNvPr id="13" name="TextBox 7">
            <a:extLst>
              <a:ext uri="{FF2B5EF4-FFF2-40B4-BE49-F238E27FC236}">
                <a16:creationId xmlns:a16="http://schemas.microsoft.com/office/drawing/2014/main" id="{370929F8-0523-62BB-30EA-690AD8030E75}"/>
              </a:ext>
            </a:extLst>
          </p:cNvPr>
          <p:cNvSpPr txBox="1"/>
          <p:nvPr/>
        </p:nvSpPr>
        <p:spPr>
          <a:xfrm>
            <a:off x="846008" y="4840341"/>
            <a:ext cx="7750860" cy="3814506"/>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Masalah utama dalam </a:t>
            </a:r>
            <a:r>
              <a:rPr lang="en-US" sz="2400" i="1">
                <a:solidFill>
                  <a:srgbClr val="333333"/>
                </a:solidFill>
                <a:latin typeface="Poppins Light"/>
              </a:rPr>
              <a:t>fire drill</a:t>
            </a:r>
            <a:r>
              <a:rPr lang="en-US" sz="2400">
                <a:solidFill>
                  <a:srgbClr val="333333"/>
                </a:solidFill>
                <a:latin typeface="Poppins Light"/>
              </a:rPr>
              <a:t> adalah pedestrian mengetahui pada latihan tersebut tidak terdapat peringatan darurat yang nyata sehingga tidak merasakan urgensi dan cenderung mengabaikannya.</a:t>
            </a:r>
          </a:p>
          <a:p>
            <a:pPr marL="518160" lvl="1" indent="-259080">
              <a:lnSpc>
                <a:spcPts val="4320"/>
              </a:lnSpc>
              <a:buFont typeface="Arial"/>
              <a:buChar char="•"/>
            </a:pPr>
            <a:r>
              <a:rPr lang="en-US" sz="2400">
                <a:solidFill>
                  <a:srgbClr val="333333"/>
                </a:solidFill>
                <a:latin typeface="Poppins Light"/>
              </a:rPr>
              <a:t>Perlu metode lain untuk menguji efektivitas dan efisiensi jalur yang telah direncanakan.</a:t>
            </a:r>
          </a:p>
        </p:txBody>
      </p:sp>
      <p:sp>
        <p:nvSpPr>
          <p:cNvPr id="14" name="TextBox 6">
            <a:extLst>
              <a:ext uri="{FF2B5EF4-FFF2-40B4-BE49-F238E27FC236}">
                <a16:creationId xmlns:a16="http://schemas.microsoft.com/office/drawing/2014/main" id="{B8909A3B-1D43-5AAE-1901-DE935A10C9CB}"/>
              </a:ext>
            </a:extLst>
          </p:cNvPr>
          <p:cNvSpPr txBox="1"/>
          <p:nvPr/>
        </p:nvSpPr>
        <p:spPr>
          <a:xfrm>
            <a:off x="9923544" y="40572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simulasi komputasi memungkinkan analisis perilaku banyak individu tanpa perlu melakukan uji coba pada situasi nyata.</a:t>
            </a:r>
          </a:p>
        </p:txBody>
      </p:sp>
    </p:spTree>
    <p:extLst>
      <p:ext uri="{BB962C8B-B14F-4D97-AF65-F5344CB8AC3E}">
        <p14:creationId xmlns:p14="http://schemas.microsoft.com/office/powerpoint/2010/main" val="314197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48F86C-0AE8-8F9C-398E-F33F42D5341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7E298ABC-C866-B6EA-385D-573310A6A6C2}"/>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1255F31E-C06A-D780-F388-DE96139340B4}"/>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3B1203C8-F047-ADD8-B638-C9359819CB2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AB7EB6A8-7CED-9600-5E9F-E0261EAE7D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F60083D7-CF1B-2E7D-F907-3111E40B974F}"/>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10B5BEAB-5F32-880B-852C-27528563EA22}"/>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1" name="TextBox 7">
            <a:extLst>
              <a:ext uri="{FF2B5EF4-FFF2-40B4-BE49-F238E27FC236}">
                <a16:creationId xmlns:a16="http://schemas.microsoft.com/office/drawing/2014/main" id="{BD996C6D-69C4-4F9C-958B-4E8A2D370338}"/>
              </a:ext>
            </a:extLst>
          </p:cNvPr>
          <p:cNvSpPr txBox="1"/>
          <p:nvPr/>
        </p:nvSpPr>
        <p:spPr>
          <a:xfrm>
            <a:off x="846008" y="1725635"/>
            <a:ext cx="7750860" cy="4365939"/>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Salah satu cara memodelkan evakuasi adalah dengan mempertimbangkan aliran global atau dengan berfokus pada interaksi lokal.</a:t>
            </a:r>
          </a:p>
          <a:p>
            <a:pPr marL="518160" lvl="1" indent="-259080">
              <a:lnSpc>
                <a:spcPts val="4320"/>
              </a:lnSpc>
              <a:buFont typeface="Arial"/>
              <a:buChar char="•"/>
            </a:pPr>
            <a:r>
              <a:rPr lang="en-US" sz="2400">
                <a:solidFill>
                  <a:srgbClr val="333333"/>
                </a:solidFill>
                <a:latin typeface="Poppins Light"/>
              </a:rPr>
              <a:t>Banyak peneliti memilih </a:t>
            </a:r>
            <a:r>
              <a:rPr lang="en-US" sz="2400" i="1">
                <a:solidFill>
                  <a:srgbClr val="333333"/>
                </a:solidFill>
                <a:latin typeface="Poppins Light"/>
              </a:rPr>
              <a:t>individual-based model</a:t>
            </a:r>
            <a:r>
              <a:rPr lang="en-US" sz="2400">
                <a:solidFill>
                  <a:srgbClr val="333333"/>
                </a:solidFill>
                <a:latin typeface="Poppins Light"/>
              </a:rPr>
              <a:t> dibanding </a:t>
            </a:r>
            <a:r>
              <a:rPr lang="en-US" sz="2400" i="1">
                <a:solidFill>
                  <a:srgbClr val="333333"/>
                </a:solidFill>
                <a:latin typeface="Poppins Light"/>
              </a:rPr>
              <a:t>flow-based model</a:t>
            </a:r>
            <a:r>
              <a:rPr lang="en-US" sz="2400">
                <a:solidFill>
                  <a:srgbClr val="333333"/>
                </a:solidFill>
                <a:latin typeface="Poppins Light"/>
              </a:rPr>
              <a:t> karena diyakini bahwa hasil pola pada tingkat global terbentuk karena adanya interaksi pada tingkat lokal yang tidak terduga (</a:t>
            </a:r>
            <a:r>
              <a:rPr lang="en-US" sz="2400" i="1">
                <a:solidFill>
                  <a:srgbClr val="333333"/>
                </a:solidFill>
                <a:latin typeface="Poppins Light"/>
              </a:rPr>
              <a:t>emergence</a:t>
            </a:r>
            <a:r>
              <a:rPr lang="en-US" sz="2400">
                <a:solidFill>
                  <a:srgbClr val="333333"/>
                </a:solidFill>
                <a:latin typeface="Poppins Light"/>
              </a:rPr>
              <a:t>).</a:t>
            </a:r>
          </a:p>
        </p:txBody>
      </p:sp>
      <p:sp>
        <p:nvSpPr>
          <p:cNvPr id="12" name="TextBox 6">
            <a:extLst>
              <a:ext uri="{FF2B5EF4-FFF2-40B4-BE49-F238E27FC236}">
                <a16:creationId xmlns:a16="http://schemas.microsoft.com/office/drawing/2014/main" id="{B82ACE6B-B7D9-0C08-0ED7-800207C0FAB6}"/>
              </a:ext>
            </a:extLst>
          </p:cNvPr>
          <p:cNvSpPr txBox="1"/>
          <p:nvPr/>
        </p:nvSpPr>
        <p:spPr>
          <a:xfrm>
            <a:off x="1371600" y="6362700"/>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Agent-based modeling memperlakukan setiap individu sebagai agen otonom yang memiliki karakteristik dan perilaku tersendiri.</a:t>
            </a:r>
          </a:p>
        </p:txBody>
      </p:sp>
      <p:pic>
        <p:nvPicPr>
          <p:cNvPr id="14" name="Picture 13" descr="A picture containing text, screenshot, electronics, design&#10;&#10;Description automatically generated">
            <a:extLst>
              <a:ext uri="{FF2B5EF4-FFF2-40B4-BE49-F238E27FC236}">
                <a16:creationId xmlns:a16="http://schemas.microsoft.com/office/drawing/2014/main" id="{5B3F09D8-36FA-4552-B6BE-F3C2B50F0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7666" y="1420535"/>
            <a:ext cx="7772400" cy="7772400"/>
          </a:xfrm>
          <a:prstGeom prst="rect">
            <a:avLst/>
          </a:prstGeom>
        </p:spPr>
      </p:pic>
    </p:spTree>
    <p:extLst>
      <p:ext uri="{BB962C8B-B14F-4D97-AF65-F5344CB8AC3E}">
        <p14:creationId xmlns:p14="http://schemas.microsoft.com/office/powerpoint/2010/main" val="427024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6607</TotalTime>
  <Words>2266</Words>
  <Application>Microsoft Macintosh PowerPoint</Application>
  <PresentationFormat>Custom</PresentationFormat>
  <Paragraphs>372</Paragraphs>
  <Slides>42</Slides>
  <Notes>11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Poppins Bold</vt:lpstr>
      <vt:lpstr>Poppins Medium</vt:lpstr>
      <vt:lpstr>Poppins</vt:lpstr>
      <vt:lpstr>Arial</vt:lpstr>
      <vt:lpstr>Poppins ExtraLight</vt:lpstr>
      <vt:lpstr>Poppins Light</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Alya Firdausyi</cp:lastModifiedBy>
  <cp:revision>1</cp:revision>
  <dcterms:created xsi:type="dcterms:W3CDTF">2006-08-16T00:00:00Z</dcterms:created>
  <dcterms:modified xsi:type="dcterms:W3CDTF">2023-07-05T06:29:02Z</dcterms:modified>
  <dc:identifier>DAFm_EiAla0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2023-06-28T03:06:46Z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334d485c-953c-4f3a-8726-a99f5ea23c9a</vt:lpwstr>
  </property>
  <property fmtid="{D5CDD505-2E9C-101B-9397-08002B2CF9AE}" pid="8" name="MSIP_Label_38b525e5-f3da-4501-8f1e-526b6769fc56_ContentBits">
    <vt:lpwstr>0</vt:lpwstr>
  </property>
</Properties>
</file>